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20"/>
  </p:handoutMasterIdLst>
  <p:sldIdLst>
    <p:sldId id="256" r:id="rId2"/>
    <p:sldId id="299" r:id="rId3"/>
    <p:sldId id="295" r:id="rId4"/>
    <p:sldId id="301" r:id="rId5"/>
    <p:sldId id="302" r:id="rId6"/>
    <p:sldId id="297" r:id="rId7"/>
    <p:sldId id="303" r:id="rId8"/>
    <p:sldId id="275" r:id="rId9"/>
    <p:sldId id="304" r:id="rId10"/>
    <p:sldId id="276" r:id="rId11"/>
    <p:sldId id="277" r:id="rId12"/>
    <p:sldId id="278" r:id="rId13"/>
    <p:sldId id="279" r:id="rId14"/>
    <p:sldId id="280" r:id="rId15"/>
    <p:sldId id="281" r:id="rId16"/>
    <p:sldId id="305" r:id="rId17"/>
    <p:sldId id="293" r:id="rId18"/>
    <p:sldId id="298"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8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56D4A-6A2D-4201-AF0E-489BCFD255C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ru-RU"/>
        </a:p>
      </dgm:t>
    </dgm:pt>
    <dgm:pt modelId="{E0648E00-D6EF-4398-A6FF-052C11E380E2}">
      <dgm:prSet custT="1"/>
      <dgm:spPr>
        <a:solidFill>
          <a:srgbClr val="0070C0"/>
        </a:solidFill>
        <a:ln w="76200">
          <a:solidFill>
            <a:schemeClr val="bg1"/>
          </a:solidFill>
        </a:ln>
      </dgm:spPr>
      <dgm:t>
        <a:bodyPr/>
        <a:lstStyle/>
        <a:p>
          <a:pPr rtl="0">
            <a:lnSpc>
              <a:spcPct val="100000"/>
            </a:lnSpc>
            <a:spcAft>
              <a:spcPts val="0"/>
            </a:spcAft>
          </a:pPr>
          <a:r>
            <a:rPr lang="ru-RU" sz="1800" b="1" dirty="0"/>
            <a:t>ЦЕЛЕВЫЕ ГРУППЫ </a:t>
          </a:r>
          <a:r>
            <a:rPr lang="ru-RU" sz="1800" b="0" spc="300" dirty="0"/>
            <a:t>ФГОС</a:t>
          </a:r>
        </a:p>
      </dgm:t>
    </dgm:pt>
    <dgm:pt modelId="{E694F2C4-48FA-4D1E-A19F-A62306863C0B}" type="parTrans" cxnId="{54BE412D-A23B-496C-B36D-93948C8E2865}">
      <dgm:prSet/>
      <dgm:spPr/>
      <dgm:t>
        <a:bodyPr/>
        <a:lstStyle/>
        <a:p>
          <a:endParaRPr lang="ru-RU"/>
        </a:p>
      </dgm:t>
    </dgm:pt>
    <dgm:pt modelId="{B06D748C-4474-4798-BFD4-38D2F9A210AB}" type="sibTrans" cxnId="{54BE412D-A23B-496C-B36D-93948C8E2865}">
      <dgm:prSet/>
      <dgm:spPr/>
      <dgm:t>
        <a:bodyPr/>
        <a:lstStyle/>
        <a:p>
          <a:endParaRPr lang="ru-RU"/>
        </a:p>
      </dgm:t>
    </dgm:pt>
    <dgm:pt modelId="{E2517024-0FA5-48CF-A526-27D7F2943AB4}">
      <dgm:prSet/>
      <dgm:spPr>
        <a:solidFill>
          <a:schemeClr val="accent2"/>
        </a:solidFill>
        <a:ln>
          <a:noFill/>
        </a:ln>
        <a:effectLst>
          <a:outerShdw blurRad="215900" dist="114300" dir="5400000" algn="ctr" rotWithShape="0">
            <a:srgbClr val="000000">
              <a:alpha val="29000"/>
            </a:srgbClr>
          </a:outerShdw>
        </a:effectLst>
      </dgm:spPr>
      <dgm:t>
        <a:bodyPr/>
        <a:lstStyle/>
        <a:p>
          <a:pPr rtl="0"/>
          <a:endParaRPr lang="ru-RU" dirty="0"/>
        </a:p>
      </dgm:t>
    </dgm:pt>
    <dgm:pt modelId="{60D1A78B-E22D-4C0D-9B43-EF932A1FBEFE}" type="parTrans" cxnId="{E149255A-F5A2-4C8A-B6DD-8A857E0E4636}">
      <dgm:prSet/>
      <dgm:spPr>
        <a:ln>
          <a:solidFill>
            <a:schemeClr val="bg1">
              <a:lumMod val="85000"/>
            </a:schemeClr>
          </a:solidFill>
        </a:ln>
      </dgm:spPr>
      <dgm:t>
        <a:bodyPr/>
        <a:lstStyle/>
        <a:p>
          <a:endParaRPr lang="ru-RU"/>
        </a:p>
      </dgm:t>
    </dgm:pt>
    <dgm:pt modelId="{E00FF629-1AB2-4617-957A-F4CEC2360E98}" type="sibTrans" cxnId="{E149255A-F5A2-4C8A-B6DD-8A857E0E4636}">
      <dgm:prSet/>
      <dgm:spPr/>
      <dgm:t>
        <a:bodyPr/>
        <a:lstStyle/>
        <a:p>
          <a:endParaRPr lang="ru-RU"/>
        </a:p>
      </dgm:t>
    </dgm:pt>
    <dgm:pt modelId="{9186CF43-CADC-46EF-A0FC-65788BE42E44}">
      <dgm:prSet/>
      <dgm:spPr>
        <a:solidFill>
          <a:schemeClr val="accent2"/>
        </a:solidFill>
        <a:ln>
          <a:noFill/>
        </a:ln>
        <a:effectLst>
          <a:outerShdw blurRad="215900" dist="114300" dir="5400000" algn="ctr" rotWithShape="0">
            <a:srgbClr val="000000">
              <a:alpha val="29000"/>
            </a:srgbClr>
          </a:outerShdw>
        </a:effectLst>
      </dgm:spPr>
      <dgm:t>
        <a:bodyPr/>
        <a:lstStyle/>
        <a:p>
          <a:pPr rtl="0"/>
          <a:endParaRPr lang="ru-RU" dirty="0"/>
        </a:p>
      </dgm:t>
    </dgm:pt>
    <dgm:pt modelId="{B45699DB-50CC-4B54-8786-D0464F325A5C}" type="parTrans" cxnId="{0F3E282C-01C7-4009-89A8-872F64702A69}">
      <dgm:prSet/>
      <dgm:spPr>
        <a:ln>
          <a:solidFill>
            <a:schemeClr val="bg1">
              <a:lumMod val="85000"/>
            </a:schemeClr>
          </a:solidFill>
        </a:ln>
      </dgm:spPr>
      <dgm:t>
        <a:bodyPr/>
        <a:lstStyle/>
        <a:p>
          <a:endParaRPr lang="ru-RU"/>
        </a:p>
      </dgm:t>
    </dgm:pt>
    <dgm:pt modelId="{8DB274C9-E96D-4D0C-A7D0-4C48AEF7ED55}" type="sibTrans" cxnId="{0F3E282C-01C7-4009-89A8-872F64702A69}">
      <dgm:prSet/>
      <dgm:spPr/>
      <dgm:t>
        <a:bodyPr/>
        <a:lstStyle/>
        <a:p>
          <a:endParaRPr lang="ru-RU"/>
        </a:p>
      </dgm:t>
    </dgm:pt>
    <dgm:pt modelId="{FF501A6F-4E97-4702-A522-EDC029395144}">
      <dgm:prSet/>
      <dgm:spPr>
        <a:solidFill>
          <a:schemeClr val="accent2"/>
        </a:solidFill>
        <a:ln>
          <a:noFill/>
        </a:ln>
        <a:effectLst>
          <a:outerShdw blurRad="215900" dist="114300" dir="5400000" algn="ctr" rotWithShape="0">
            <a:srgbClr val="000000">
              <a:alpha val="29000"/>
            </a:srgbClr>
          </a:outerShdw>
        </a:effectLst>
      </dgm:spPr>
      <dgm:t>
        <a:bodyPr/>
        <a:lstStyle/>
        <a:p>
          <a:pPr rtl="0"/>
          <a:endParaRPr lang="ru-RU" dirty="0"/>
        </a:p>
      </dgm:t>
    </dgm:pt>
    <dgm:pt modelId="{7821C6B5-6E86-44A6-A138-4FFFE9BB0311}" type="parTrans" cxnId="{65FB4852-BFAF-4C52-8E37-47636E11B881}">
      <dgm:prSet/>
      <dgm:spPr>
        <a:ln>
          <a:solidFill>
            <a:schemeClr val="bg1">
              <a:lumMod val="85000"/>
            </a:schemeClr>
          </a:solidFill>
        </a:ln>
      </dgm:spPr>
      <dgm:t>
        <a:bodyPr/>
        <a:lstStyle/>
        <a:p>
          <a:endParaRPr lang="ru-RU"/>
        </a:p>
      </dgm:t>
    </dgm:pt>
    <dgm:pt modelId="{C41754EF-C875-462C-A56F-1834EFAF23FC}" type="sibTrans" cxnId="{65FB4852-BFAF-4C52-8E37-47636E11B881}">
      <dgm:prSet/>
      <dgm:spPr/>
      <dgm:t>
        <a:bodyPr/>
        <a:lstStyle/>
        <a:p>
          <a:endParaRPr lang="ru-RU"/>
        </a:p>
      </dgm:t>
    </dgm:pt>
    <dgm:pt modelId="{F661E0F2-E23B-4631-ABF0-50ED7773EA01}">
      <dgm:prSet/>
      <dgm:spPr>
        <a:solidFill>
          <a:schemeClr val="accent2"/>
        </a:solidFill>
        <a:ln>
          <a:noFill/>
        </a:ln>
        <a:effectLst>
          <a:outerShdw blurRad="215900" dist="114300" dir="5400000" algn="ctr" rotWithShape="0">
            <a:srgbClr val="000000">
              <a:alpha val="29000"/>
            </a:srgbClr>
          </a:outerShdw>
        </a:effectLst>
      </dgm:spPr>
      <dgm:t>
        <a:bodyPr/>
        <a:lstStyle/>
        <a:p>
          <a:pPr rtl="0"/>
          <a:endParaRPr lang="ru-RU" dirty="0"/>
        </a:p>
      </dgm:t>
    </dgm:pt>
    <dgm:pt modelId="{67F68915-F2BF-44F7-830B-1F5DB9257F9C}" type="parTrans" cxnId="{68D4BBDD-07E4-4219-9F22-3924680937E3}">
      <dgm:prSet/>
      <dgm:spPr>
        <a:ln>
          <a:solidFill>
            <a:schemeClr val="bg1">
              <a:lumMod val="85000"/>
            </a:schemeClr>
          </a:solidFill>
        </a:ln>
      </dgm:spPr>
      <dgm:t>
        <a:bodyPr/>
        <a:lstStyle/>
        <a:p>
          <a:endParaRPr lang="ru-RU"/>
        </a:p>
      </dgm:t>
    </dgm:pt>
    <dgm:pt modelId="{FF269234-C24A-4D31-9610-59801A847A98}" type="sibTrans" cxnId="{68D4BBDD-07E4-4219-9F22-3924680937E3}">
      <dgm:prSet/>
      <dgm:spPr/>
      <dgm:t>
        <a:bodyPr/>
        <a:lstStyle/>
        <a:p>
          <a:endParaRPr lang="ru-RU"/>
        </a:p>
      </dgm:t>
    </dgm:pt>
    <dgm:pt modelId="{6757B28C-28E1-4D0C-8566-1D877509D0CD}">
      <dgm:prSet/>
      <dgm:spPr>
        <a:solidFill>
          <a:schemeClr val="accent2"/>
        </a:solidFill>
        <a:ln>
          <a:noFill/>
        </a:ln>
        <a:effectLst>
          <a:outerShdw blurRad="215900" dist="114300" dir="5400000" algn="ctr" rotWithShape="0">
            <a:srgbClr val="000000">
              <a:alpha val="29000"/>
            </a:srgbClr>
          </a:outerShdw>
        </a:effectLst>
      </dgm:spPr>
      <dgm:t>
        <a:bodyPr/>
        <a:lstStyle/>
        <a:p>
          <a:pPr rtl="0"/>
          <a:endParaRPr lang="ru-RU" dirty="0"/>
        </a:p>
      </dgm:t>
    </dgm:pt>
    <dgm:pt modelId="{F540DDD5-8293-4222-9EC0-9AD7AB312FCB}" type="parTrans" cxnId="{21B6A7A2-9BA5-4618-970B-AD28B55A9E25}">
      <dgm:prSet/>
      <dgm:spPr>
        <a:ln>
          <a:solidFill>
            <a:schemeClr val="bg1">
              <a:lumMod val="85000"/>
            </a:schemeClr>
          </a:solidFill>
        </a:ln>
      </dgm:spPr>
      <dgm:t>
        <a:bodyPr/>
        <a:lstStyle/>
        <a:p>
          <a:endParaRPr lang="ru-RU"/>
        </a:p>
      </dgm:t>
    </dgm:pt>
    <dgm:pt modelId="{0FF28CBC-C21D-43F1-864D-389F86C57496}" type="sibTrans" cxnId="{21B6A7A2-9BA5-4618-970B-AD28B55A9E25}">
      <dgm:prSet/>
      <dgm:spPr/>
      <dgm:t>
        <a:bodyPr/>
        <a:lstStyle/>
        <a:p>
          <a:endParaRPr lang="ru-RU"/>
        </a:p>
      </dgm:t>
    </dgm:pt>
    <dgm:pt modelId="{5FBC291D-EC42-4A14-9CD1-0253523E6FE1}">
      <dgm:prSet/>
      <dgm:spPr>
        <a:solidFill>
          <a:schemeClr val="accent2"/>
        </a:solidFill>
        <a:ln>
          <a:noFill/>
        </a:ln>
        <a:effectLst>
          <a:outerShdw blurRad="215900" dist="114300" dir="5400000" algn="ctr" rotWithShape="0">
            <a:srgbClr val="000000">
              <a:alpha val="29000"/>
            </a:srgbClr>
          </a:outerShdw>
        </a:effectLst>
      </dgm:spPr>
      <dgm:t>
        <a:bodyPr/>
        <a:lstStyle/>
        <a:p>
          <a:pPr rtl="0"/>
          <a:endParaRPr lang="ru-RU" dirty="0"/>
        </a:p>
      </dgm:t>
    </dgm:pt>
    <dgm:pt modelId="{200FF177-A938-4604-B507-3BFF5B356B35}" type="parTrans" cxnId="{186482FF-43FE-43BD-AD3C-D77F7C13B7A9}">
      <dgm:prSet/>
      <dgm:spPr>
        <a:ln>
          <a:solidFill>
            <a:schemeClr val="bg1">
              <a:lumMod val="85000"/>
            </a:schemeClr>
          </a:solidFill>
        </a:ln>
      </dgm:spPr>
      <dgm:t>
        <a:bodyPr/>
        <a:lstStyle/>
        <a:p>
          <a:endParaRPr lang="ru-RU"/>
        </a:p>
      </dgm:t>
    </dgm:pt>
    <dgm:pt modelId="{99ED0DC1-08D9-4E3A-B598-83146528898C}" type="sibTrans" cxnId="{186482FF-43FE-43BD-AD3C-D77F7C13B7A9}">
      <dgm:prSet/>
      <dgm:spPr/>
      <dgm:t>
        <a:bodyPr/>
        <a:lstStyle/>
        <a:p>
          <a:endParaRPr lang="ru-RU"/>
        </a:p>
      </dgm:t>
    </dgm:pt>
    <dgm:pt modelId="{69350497-5E0B-4EF9-9869-B05099A8B520}">
      <dgm:prSet/>
      <dgm:spPr>
        <a:solidFill>
          <a:schemeClr val="accent2"/>
        </a:solidFill>
        <a:ln>
          <a:noFill/>
        </a:ln>
        <a:effectLst>
          <a:outerShdw blurRad="215900" dist="114300" dir="5400000" algn="ctr" rotWithShape="0">
            <a:srgbClr val="000000">
              <a:alpha val="29000"/>
            </a:srgbClr>
          </a:outerShdw>
        </a:effectLst>
      </dgm:spPr>
      <dgm:t>
        <a:bodyPr/>
        <a:lstStyle/>
        <a:p>
          <a:pPr rtl="0"/>
          <a:endParaRPr lang="ru-RU" dirty="0"/>
        </a:p>
      </dgm:t>
    </dgm:pt>
    <dgm:pt modelId="{C02C52ED-2B04-40BC-A4CC-808AB26C0A92}" type="parTrans" cxnId="{0F35F7C6-1C0D-411D-BB81-E7B3091820C5}">
      <dgm:prSet/>
      <dgm:spPr>
        <a:ln>
          <a:solidFill>
            <a:schemeClr val="bg1">
              <a:lumMod val="85000"/>
            </a:schemeClr>
          </a:solidFill>
        </a:ln>
      </dgm:spPr>
      <dgm:t>
        <a:bodyPr/>
        <a:lstStyle/>
        <a:p>
          <a:endParaRPr lang="ru-RU"/>
        </a:p>
      </dgm:t>
    </dgm:pt>
    <dgm:pt modelId="{B122640A-156A-4CBC-8900-B4A3592E698E}" type="sibTrans" cxnId="{0F35F7C6-1C0D-411D-BB81-E7B3091820C5}">
      <dgm:prSet/>
      <dgm:spPr/>
      <dgm:t>
        <a:bodyPr/>
        <a:lstStyle/>
        <a:p>
          <a:endParaRPr lang="ru-RU"/>
        </a:p>
      </dgm:t>
    </dgm:pt>
    <dgm:pt modelId="{1E1531E3-159A-4A6C-9CE7-F580409F551F}" type="pres">
      <dgm:prSet presAssocID="{43956D4A-6A2D-4201-AF0E-489BCFD255C0}" presName="cycle" presStyleCnt="0">
        <dgm:presLayoutVars>
          <dgm:chMax val="1"/>
          <dgm:dir/>
          <dgm:animLvl val="ctr"/>
          <dgm:resizeHandles val="exact"/>
        </dgm:presLayoutVars>
      </dgm:prSet>
      <dgm:spPr/>
      <dgm:t>
        <a:bodyPr/>
        <a:lstStyle/>
        <a:p>
          <a:endParaRPr lang="ru-RU"/>
        </a:p>
      </dgm:t>
    </dgm:pt>
    <dgm:pt modelId="{D8EF63B3-5F3C-42BA-84DC-18DF6E5931B9}" type="pres">
      <dgm:prSet presAssocID="{E0648E00-D6EF-4398-A6FF-052C11E380E2}" presName="centerShape" presStyleLbl="node0" presStyleIdx="0" presStyleCnt="1" custScaleX="161051" custScaleY="161051"/>
      <dgm:spPr/>
      <dgm:t>
        <a:bodyPr/>
        <a:lstStyle/>
        <a:p>
          <a:endParaRPr lang="ru-RU"/>
        </a:p>
      </dgm:t>
    </dgm:pt>
    <dgm:pt modelId="{AA60990A-CF66-44F1-9E8B-6D902F0FEF38}" type="pres">
      <dgm:prSet presAssocID="{60D1A78B-E22D-4C0D-9B43-EF932A1FBEFE}" presName="Name9" presStyleLbl="parChTrans1D2" presStyleIdx="0" presStyleCnt="7"/>
      <dgm:spPr/>
      <dgm:t>
        <a:bodyPr/>
        <a:lstStyle/>
        <a:p>
          <a:endParaRPr lang="ru-RU"/>
        </a:p>
      </dgm:t>
    </dgm:pt>
    <dgm:pt modelId="{1143B3A4-35A9-44F1-B448-198A65B11477}" type="pres">
      <dgm:prSet presAssocID="{60D1A78B-E22D-4C0D-9B43-EF932A1FBEFE}" presName="connTx" presStyleLbl="parChTrans1D2" presStyleIdx="0" presStyleCnt="7"/>
      <dgm:spPr/>
      <dgm:t>
        <a:bodyPr/>
        <a:lstStyle/>
        <a:p>
          <a:endParaRPr lang="ru-RU"/>
        </a:p>
      </dgm:t>
    </dgm:pt>
    <dgm:pt modelId="{3B7256D2-431B-40AD-B075-17858B6F021E}" type="pres">
      <dgm:prSet presAssocID="{E2517024-0FA5-48CF-A526-27D7F2943AB4}" presName="node" presStyleLbl="node1" presStyleIdx="0" presStyleCnt="7">
        <dgm:presLayoutVars>
          <dgm:bulletEnabled val="1"/>
        </dgm:presLayoutVars>
      </dgm:prSet>
      <dgm:spPr/>
      <dgm:t>
        <a:bodyPr/>
        <a:lstStyle/>
        <a:p>
          <a:endParaRPr lang="ru-RU"/>
        </a:p>
      </dgm:t>
    </dgm:pt>
    <dgm:pt modelId="{64118E77-AAA1-490C-9C64-BC17D57D9D93}" type="pres">
      <dgm:prSet presAssocID="{B45699DB-50CC-4B54-8786-D0464F325A5C}" presName="Name9" presStyleLbl="parChTrans1D2" presStyleIdx="1" presStyleCnt="7"/>
      <dgm:spPr/>
      <dgm:t>
        <a:bodyPr/>
        <a:lstStyle/>
        <a:p>
          <a:endParaRPr lang="ru-RU"/>
        </a:p>
      </dgm:t>
    </dgm:pt>
    <dgm:pt modelId="{68884D69-EDA5-4DAA-8EF8-9CE10F79574D}" type="pres">
      <dgm:prSet presAssocID="{B45699DB-50CC-4B54-8786-D0464F325A5C}" presName="connTx" presStyleLbl="parChTrans1D2" presStyleIdx="1" presStyleCnt="7"/>
      <dgm:spPr/>
      <dgm:t>
        <a:bodyPr/>
        <a:lstStyle/>
        <a:p>
          <a:endParaRPr lang="ru-RU"/>
        </a:p>
      </dgm:t>
    </dgm:pt>
    <dgm:pt modelId="{FD217057-460A-4ABB-BE97-2C0CDFF6152A}" type="pres">
      <dgm:prSet presAssocID="{9186CF43-CADC-46EF-A0FC-65788BE42E44}" presName="node" presStyleLbl="node1" presStyleIdx="1" presStyleCnt="7">
        <dgm:presLayoutVars>
          <dgm:bulletEnabled val="1"/>
        </dgm:presLayoutVars>
      </dgm:prSet>
      <dgm:spPr/>
      <dgm:t>
        <a:bodyPr/>
        <a:lstStyle/>
        <a:p>
          <a:endParaRPr lang="ru-RU"/>
        </a:p>
      </dgm:t>
    </dgm:pt>
    <dgm:pt modelId="{B3B88525-F024-4C7C-A075-D0C47D10D49E}" type="pres">
      <dgm:prSet presAssocID="{7821C6B5-6E86-44A6-A138-4FFFE9BB0311}" presName="Name9" presStyleLbl="parChTrans1D2" presStyleIdx="2" presStyleCnt="7"/>
      <dgm:spPr/>
      <dgm:t>
        <a:bodyPr/>
        <a:lstStyle/>
        <a:p>
          <a:endParaRPr lang="ru-RU"/>
        </a:p>
      </dgm:t>
    </dgm:pt>
    <dgm:pt modelId="{D031AE0E-3580-4404-B247-2CC5FE79BD72}" type="pres">
      <dgm:prSet presAssocID="{7821C6B5-6E86-44A6-A138-4FFFE9BB0311}" presName="connTx" presStyleLbl="parChTrans1D2" presStyleIdx="2" presStyleCnt="7"/>
      <dgm:spPr/>
      <dgm:t>
        <a:bodyPr/>
        <a:lstStyle/>
        <a:p>
          <a:endParaRPr lang="ru-RU"/>
        </a:p>
      </dgm:t>
    </dgm:pt>
    <dgm:pt modelId="{6523AF08-55DB-4CDA-9BFB-0FD0DBF03969}" type="pres">
      <dgm:prSet presAssocID="{FF501A6F-4E97-4702-A522-EDC029395144}" presName="node" presStyleLbl="node1" presStyleIdx="2" presStyleCnt="7">
        <dgm:presLayoutVars>
          <dgm:bulletEnabled val="1"/>
        </dgm:presLayoutVars>
      </dgm:prSet>
      <dgm:spPr/>
      <dgm:t>
        <a:bodyPr/>
        <a:lstStyle/>
        <a:p>
          <a:endParaRPr lang="ru-RU"/>
        </a:p>
      </dgm:t>
    </dgm:pt>
    <dgm:pt modelId="{2DA4B4F5-1BEE-4CE0-AA4F-F93A5C8B987F}" type="pres">
      <dgm:prSet presAssocID="{67F68915-F2BF-44F7-830B-1F5DB9257F9C}" presName="Name9" presStyleLbl="parChTrans1D2" presStyleIdx="3" presStyleCnt="7"/>
      <dgm:spPr/>
      <dgm:t>
        <a:bodyPr/>
        <a:lstStyle/>
        <a:p>
          <a:endParaRPr lang="ru-RU"/>
        </a:p>
      </dgm:t>
    </dgm:pt>
    <dgm:pt modelId="{8329B824-5C45-49DB-8B76-3C95971633F9}" type="pres">
      <dgm:prSet presAssocID="{67F68915-F2BF-44F7-830B-1F5DB9257F9C}" presName="connTx" presStyleLbl="parChTrans1D2" presStyleIdx="3" presStyleCnt="7"/>
      <dgm:spPr/>
      <dgm:t>
        <a:bodyPr/>
        <a:lstStyle/>
        <a:p>
          <a:endParaRPr lang="ru-RU"/>
        </a:p>
      </dgm:t>
    </dgm:pt>
    <dgm:pt modelId="{3B96BEA0-BB11-45B4-9738-0C27312B75AD}" type="pres">
      <dgm:prSet presAssocID="{F661E0F2-E23B-4631-ABF0-50ED7773EA01}" presName="node" presStyleLbl="node1" presStyleIdx="3" presStyleCnt="7">
        <dgm:presLayoutVars>
          <dgm:bulletEnabled val="1"/>
        </dgm:presLayoutVars>
      </dgm:prSet>
      <dgm:spPr/>
      <dgm:t>
        <a:bodyPr/>
        <a:lstStyle/>
        <a:p>
          <a:endParaRPr lang="ru-RU"/>
        </a:p>
      </dgm:t>
    </dgm:pt>
    <dgm:pt modelId="{5E975B9E-463D-47BD-B958-52C0373FC87C}" type="pres">
      <dgm:prSet presAssocID="{F540DDD5-8293-4222-9EC0-9AD7AB312FCB}" presName="Name9" presStyleLbl="parChTrans1D2" presStyleIdx="4" presStyleCnt="7"/>
      <dgm:spPr/>
      <dgm:t>
        <a:bodyPr/>
        <a:lstStyle/>
        <a:p>
          <a:endParaRPr lang="ru-RU"/>
        </a:p>
      </dgm:t>
    </dgm:pt>
    <dgm:pt modelId="{32583197-2148-4CF1-8D21-B6E0E62A95E2}" type="pres">
      <dgm:prSet presAssocID="{F540DDD5-8293-4222-9EC0-9AD7AB312FCB}" presName="connTx" presStyleLbl="parChTrans1D2" presStyleIdx="4" presStyleCnt="7"/>
      <dgm:spPr/>
      <dgm:t>
        <a:bodyPr/>
        <a:lstStyle/>
        <a:p>
          <a:endParaRPr lang="ru-RU"/>
        </a:p>
      </dgm:t>
    </dgm:pt>
    <dgm:pt modelId="{97E90C11-BF47-460C-8918-23F7A9109333}" type="pres">
      <dgm:prSet presAssocID="{6757B28C-28E1-4D0C-8566-1D877509D0CD}" presName="node" presStyleLbl="node1" presStyleIdx="4" presStyleCnt="7">
        <dgm:presLayoutVars>
          <dgm:bulletEnabled val="1"/>
        </dgm:presLayoutVars>
      </dgm:prSet>
      <dgm:spPr/>
      <dgm:t>
        <a:bodyPr/>
        <a:lstStyle/>
        <a:p>
          <a:endParaRPr lang="ru-RU"/>
        </a:p>
      </dgm:t>
    </dgm:pt>
    <dgm:pt modelId="{4E4D5F54-FB84-402E-8A6A-537E43AB0009}" type="pres">
      <dgm:prSet presAssocID="{200FF177-A938-4604-B507-3BFF5B356B35}" presName="Name9" presStyleLbl="parChTrans1D2" presStyleIdx="5" presStyleCnt="7"/>
      <dgm:spPr/>
      <dgm:t>
        <a:bodyPr/>
        <a:lstStyle/>
        <a:p>
          <a:endParaRPr lang="ru-RU"/>
        </a:p>
      </dgm:t>
    </dgm:pt>
    <dgm:pt modelId="{6C9208F0-E74A-48AF-9511-C31811F560D8}" type="pres">
      <dgm:prSet presAssocID="{200FF177-A938-4604-B507-3BFF5B356B35}" presName="connTx" presStyleLbl="parChTrans1D2" presStyleIdx="5" presStyleCnt="7"/>
      <dgm:spPr/>
      <dgm:t>
        <a:bodyPr/>
        <a:lstStyle/>
        <a:p>
          <a:endParaRPr lang="ru-RU"/>
        </a:p>
      </dgm:t>
    </dgm:pt>
    <dgm:pt modelId="{F44B4CBC-A46B-4FEC-AD9F-56839BA83F46}" type="pres">
      <dgm:prSet presAssocID="{5FBC291D-EC42-4A14-9CD1-0253523E6FE1}" presName="node" presStyleLbl="node1" presStyleIdx="5" presStyleCnt="7">
        <dgm:presLayoutVars>
          <dgm:bulletEnabled val="1"/>
        </dgm:presLayoutVars>
      </dgm:prSet>
      <dgm:spPr/>
      <dgm:t>
        <a:bodyPr/>
        <a:lstStyle/>
        <a:p>
          <a:endParaRPr lang="ru-RU"/>
        </a:p>
      </dgm:t>
    </dgm:pt>
    <dgm:pt modelId="{8DED624B-D090-40DA-B268-766CA5835E15}" type="pres">
      <dgm:prSet presAssocID="{C02C52ED-2B04-40BC-A4CC-808AB26C0A92}" presName="Name9" presStyleLbl="parChTrans1D2" presStyleIdx="6" presStyleCnt="7"/>
      <dgm:spPr/>
      <dgm:t>
        <a:bodyPr/>
        <a:lstStyle/>
        <a:p>
          <a:endParaRPr lang="ru-RU"/>
        </a:p>
      </dgm:t>
    </dgm:pt>
    <dgm:pt modelId="{A9CD4D52-A3D6-4821-AE06-603E480E5822}" type="pres">
      <dgm:prSet presAssocID="{C02C52ED-2B04-40BC-A4CC-808AB26C0A92}" presName="connTx" presStyleLbl="parChTrans1D2" presStyleIdx="6" presStyleCnt="7"/>
      <dgm:spPr/>
      <dgm:t>
        <a:bodyPr/>
        <a:lstStyle/>
        <a:p>
          <a:endParaRPr lang="ru-RU"/>
        </a:p>
      </dgm:t>
    </dgm:pt>
    <dgm:pt modelId="{DF44C19A-9A43-4144-8B66-596DF5AFD6C8}" type="pres">
      <dgm:prSet presAssocID="{69350497-5E0B-4EF9-9869-B05099A8B520}" presName="node" presStyleLbl="node1" presStyleIdx="6" presStyleCnt="7">
        <dgm:presLayoutVars>
          <dgm:bulletEnabled val="1"/>
        </dgm:presLayoutVars>
      </dgm:prSet>
      <dgm:spPr/>
      <dgm:t>
        <a:bodyPr/>
        <a:lstStyle/>
        <a:p>
          <a:endParaRPr lang="ru-RU"/>
        </a:p>
      </dgm:t>
    </dgm:pt>
  </dgm:ptLst>
  <dgm:cxnLst>
    <dgm:cxn modelId="{27E1606D-9D49-4E3B-BB43-ECAE11EB05D8}" type="presOf" srcId="{F661E0F2-E23B-4631-ABF0-50ED7773EA01}" destId="{3B96BEA0-BB11-45B4-9738-0C27312B75AD}" srcOrd="0" destOrd="0" presId="urn:microsoft.com/office/officeart/2005/8/layout/radial1"/>
    <dgm:cxn modelId="{21B6A7A2-9BA5-4618-970B-AD28B55A9E25}" srcId="{E0648E00-D6EF-4398-A6FF-052C11E380E2}" destId="{6757B28C-28E1-4D0C-8566-1D877509D0CD}" srcOrd="4" destOrd="0" parTransId="{F540DDD5-8293-4222-9EC0-9AD7AB312FCB}" sibTransId="{0FF28CBC-C21D-43F1-864D-389F86C57496}"/>
    <dgm:cxn modelId="{447A5B15-CB65-48E1-8FEF-A8914EA69601}" type="presOf" srcId="{B45699DB-50CC-4B54-8786-D0464F325A5C}" destId="{68884D69-EDA5-4DAA-8EF8-9CE10F79574D}" srcOrd="1" destOrd="0" presId="urn:microsoft.com/office/officeart/2005/8/layout/radial1"/>
    <dgm:cxn modelId="{F072F2BF-FFB3-4F7A-AF88-B7A639B883D0}" type="presOf" srcId="{67F68915-F2BF-44F7-830B-1F5DB9257F9C}" destId="{2DA4B4F5-1BEE-4CE0-AA4F-F93A5C8B987F}" srcOrd="0" destOrd="0" presId="urn:microsoft.com/office/officeart/2005/8/layout/radial1"/>
    <dgm:cxn modelId="{A1F6E94F-7624-41C2-8CE9-B67312688849}" type="presOf" srcId="{7821C6B5-6E86-44A6-A138-4FFFE9BB0311}" destId="{B3B88525-F024-4C7C-A075-D0C47D10D49E}" srcOrd="0" destOrd="0" presId="urn:microsoft.com/office/officeart/2005/8/layout/radial1"/>
    <dgm:cxn modelId="{186482FF-43FE-43BD-AD3C-D77F7C13B7A9}" srcId="{E0648E00-D6EF-4398-A6FF-052C11E380E2}" destId="{5FBC291D-EC42-4A14-9CD1-0253523E6FE1}" srcOrd="5" destOrd="0" parTransId="{200FF177-A938-4604-B507-3BFF5B356B35}" sibTransId="{99ED0DC1-08D9-4E3A-B598-83146528898C}"/>
    <dgm:cxn modelId="{03083F58-89ED-41F4-AB42-6F4FC25B64B8}" type="presOf" srcId="{F540DDD5-8293-4222-9EC0-9AD7AB312FCB}" destId="{5E975B9E-463D-47BD-B958-52C0373FC87C}" srcOrd="0" destOrd="0" presId="urn:microsoft.com/office/officeart/2005/8/layout/radial1"/>
    <dgm:cxn modelId="{4688D5EE-28E4-4DD2-A415-21369C7EB86D}" type="presOf" srcId="{200FF177-A938-4604-B507-3BFF5B356B35}" destId="{4E4D5F54-FB84-402E-8A6A-537E43AB0009}" srcOrd="0" destOrd="0" presId="urn:microsoft.com/office/officeart/2005/8/layout/radial1"/>
    <dgm:cxn modelId="{68D4BBDD-07E4-4219-9F22-3924680937E3}" srcId="{E0648E00-D6EF-4398-A6FF-052C11E380E2}" destId="{F661E0F2-E23B-4631-ABF0-50ED7773EA01}" srcOrd="3" destOrd="0" parTransId="{67F68915-F2BF-44F7-830B-1F5DB9257F9C}" sibTransId="{FF269234-C24A-4D31-9610-59801A847A98}"/>
    <dgm:cxn modelId="{2A29F921-1EE1-4E3F-8658-A76F66D26535}" type="presOf" srcId="{5FBC291D-EC42-4A14-9CD1-0253523E6FE1}" destId="{F44B4CBC-A46B-4FEC-AD9F-56839BA83F46}" srcOrd="0" destOrd="0" presId="urn:microsoft.com/office/officeart/2005/8/layout/radial1"/>
    <dgm:cxn modelId="{2312D970-5DB0-45A7-88B6-F28E077AA729}" type="presOf" srcId="{7821C6B5-6E86-44A6-A138-4FFFE9BB0311}" destId="{D031AE0E-3580-4404-B247-2CC5FE79BD72}" srcOrd="1" destOrd="0" presId="urn:microsoft.com/office/officeart/2005/8/layout/radial1"/>
    <dgm:cxn modelId="{D2C3D458-7BF6-4C35-A8DC-48C4EEE9A19B}" type="presOf" srcId="{9186CF43-CADC-46EF-A0FC-65788BE42E44}" destId="{FD217057-460A-4ABB-BE97-2C0CDFF6152A}" srcOrd="0" destOrd="0" presId="urn:microsoft.com/office/officeart/2005/8/layout/radial1"/>
    <dgm:cxn modelId="{8DFCB1F1-A5B3-4EB9-88C5-64456C223DFF}" type="presOf" srcId="{E2517024-0FA5-48CF-A526-27D7F2943AB4}" destId="{3B7256D2-431B-40AD-B075-17858B6F021E}" srcOrd="0" destOrd="0" presId="urn:microsoft.com/office/officeart/2005/8/layout/radial1"/>
    <dgm:cxn modelId="{BE222F19-304C-4369-A4B4-E6BFD23365D1}" type="presOf" srcId="{F540DDD5-8293-4222-9EC0-9AD7AB312FCB}" destId="{32583197-2148-4CF1-8D21-B6E0E62A95E2}" srcOrd="1" destOrd="0" presId="urn:microsoft.com/office/officeart/2005/8/layout/radial1"/>
    <dgm:cxn modelId="{849EC107-0128-4D8D-9156-DC6DD3899DAA}" type="presOf" srcId="{200FF177-A938-4604-B507-3BFF5B356B35}" destId="{6C9208F0-E74A-48AF-9511-C31811F560D8}" srcOrd="1" destOrd="0" presId="urn:microsoft.com/office/officeart/2005/8/layout/radial1"/>
    <dgm:cxn modelId="{26593CF0-251D-4978-AF9E-ACE193BFAAAA}" type="presOf" srcId="{60D1A78B-E22D-4C0D-9B43-EF932A1FBEFE}" destId="{1143B3A4-35A9-44F1-B448-198A65B11477}" srcOrd="1" destOrd="0" presId="urn:microsoft.com/office/officeart/2005/8/layout/radial1"/>
    <dgm:cxn modelId="{1E5321FA-D6A6-4265-A765-6D2891280B51}" type="presOf" srcId="{43956D4A-6A2D-4201-AF0E-489BCFD255C0}" destId="{1E1531E3-159A-4A6C-9CE7-F580409F551F}" srcOrd="0" destOrd="0" presId="urn:microsoft.com/office/officeart/2005/8/layout/radial1"/>
    <dgm:cxn modelId="{E149255A-F5A2-4C8A-B6DD-8A857E0E4636}" srcId="{E0648E00-D6EF-4398-A6FF-052C11E380E2}" destId="{E2517024-0FA5-48CF-A526-27D7F2943AB4}" srcOrd="0" destOrd="0" parTransId="{60D1A78B-E22D-4C0D-9B43-EF932A1FBEFE}" sibTransId="{E00FF629-1AB2-4617-957A-F4CEC2360E98}"/>
    <dgm:cxn modelId="{38C39064-54AD-4FC6-82A0-84506AC78516}" type="presOf" srcId="{FF501A6F-4E97-4702-A522-EDC029395144}" destId="{6523AF08-55DB-4CDA-9BFB-0FD0DBF03969}" srcOrd="0" destOrd="0" presId="urn:microsoft.com/office/officeart/2005/8/layout/radial1"/>
    <dgm:cxn modelId="{8100A3B2-A9E0-4922-A440-0526BCE955E3}" type="presOf" srcId="{69350497-5E0B-4EF9-9869-B05099A8B520}" destId="{DF44C19A-9A43-4144-8B66-596DF5AFD6C8}" srcOrd="0" destOrd="0" presId="urn:microsoft.com/office/officeart/2005/8/layout/radial1"/>
    <dgm:cxn modelId="{12F6BD93-E5C4-475B-8792-25275D8745F4}" type="presOf" srcId="{B45699DB-50CC-4B54-8786-D0464F325A5C}" destId="{64118E77-AAA1-490C-9C64-BC17D57D9D93}" srcOrd="0" destOrd="0" presId="urn:microsoft.com/office/officeart/2005/8/layout/radial1"/>
    <dgm:cxn modelId="{54BE412D-A23B-496C-B36D-93948C8E2865}" srcId="{43956D4A-6A2D-4201-AF0E-489BCFD255C0}" destId="{E0648E00-D6EF-4398-A6FF-052C11E380E2}" srcOrd="0" destOrd="0" parTransId="{E694F2C4-48FA-4D1E-A19F-A62306863C0B}" sibTransId="{B06D748C-4474-4798-BFD4-38D2F9A210AB}"/>
    <dgm:cxn modelId="{0F3E282C-01C7-4009-89A8-872F64702A69}" srcId="{E0648E00-D6EF-4398-A6FF-052C11E380E2}" destId="{9186CF43-CADC-46EF-A0FC-65788BE42E44}" srcOrd="1" destOrd="0" parTransId="{B45699DB-50CC-4B54-8786-D0464F325A5C}" sibTransId="{8DB274C9-E96D-4D0C-A7D0-4C48AEF7ED55}"/>
    <dgm:cxn modelId="{DF002D15-ADA8-4007-8BC0-135B5A0905A2}" type="presOf" srcId="{C02C52ED-2B04-40BC-A4CC-808AB26C0A92}" destId="{8DED624B-D090-40DA-B268-766CA5835E15}" srcOrd="0" destOrd="0" presId="urn:microsoft.com/office/officeart/2005/8/layout/radial1"/>
    <dgm:cxn modelId="{1AB2C0BF-F0C4-4C3D-9BB0-05D242669F60}" type="presOf" srcId="{67F68915-F2BF-44F7-830B-1F5DB9257F9C}" destId="{8329B824-5C45-49DB-8B76-3C95971633F9}" srcOrd="1" destOrd="0" presId="urn:microsoft.com/office/officeart/2005/8/layout/radial1"/>
    <dgm:cxn modelId="{75B17779-54A7-4622-9287-58D5AFD03526}" type="presOf" srcId="{C02C52ED-2B04-40BC-A4CC-808AB26C0A92}" destId="{A9CD4D52-A3D6-4821-AE06-603E480E5822}" srcOrd="1" destOrd="0" presId="urn:microsoft.com/office/officeart/2005/8/layout/radial1"/>
    <dgm:cxn modelId="{77498B61-0AEA-4355-9663-9FC6262EED12}" type="presOf" srcId="{E0648E00-D6EF-4398-A6FF-052C11E380E2}" destId="{D8EF63B3-5F3C-42BA-84DC-18DF6E5931B9}" srcOrd="0" destOrd="0" presId="urn:microsoft.com/office/officeart/2005/8/layout/radial1"/>
    <dgm:cxn modelId="{A7DFD738-3C3A-4658-B19D-0EDA6456FCB0}" type="presOf" srcId="{60D1A78B-E22D-4C0D-9B43-EF932A1FBEFE}" destId="{AA60990A-CF66-44F1-9E8B-6D902F0FEF38}" srcOrd="0" destOrd="0" presId="urn:microsoft.com/office/officeart/2005/8/layout/radial1"/>
    <dgm:cxn modelId="{001EA99E-1EFE-4280-9A81-72C4F991E812}" type="presOf" srcId="{6757B28C-28E1-4D0C-8566-1D877509D0CD}" destId="{97E90C11-BF47-460C-8918-23F7A9109333}" srcOrd="0" destOrd="0" presId="urn:microsoft.com/office/officeart/2005/8/layout/radial1"/>
    <dgm:cxn modelId="{65FB4852-BFAF-4C52-8E37-47636E11B881}" srcId="{E0648E00-D6EF-4398-A6FF-052C11E380E2}" destId="{FF501A6F-4E97-4702-A522-EDC029395144}" srcOrd="2" destOrd="0" parTransId="{7821C6B5-6E86-44A6-A138-4FFFE9BB0311}" sibTransId="{C41754EF-C875-462C-A56F-1834EFAF23FC}"/>
    <dgm:cxn modelId="{0F35F7C6-1C0D-411D-BB81-E7B3091820C5}" srcId="{E0648E00-D6EF-4398-A6FF-052C11E380E2}" destId="{69350497-5E0B-4EF9-9869-B05099A8B520}" srcOrd="6" destOrd="0" parTransId="{C02C52ED-2B04-40BC-A4CC-808AB26C0A92}" sibTransId="{B122640A-156A-4CBC-8900-B4A3592E698E}"/>
    <dgm:cxn modelId="{967C07AB-AF52-4D83-951B-58390BC44005}" type="presParOf" srcId="{1E1531E3-159A-4A6C-9CE7-F580409F551F}" destId="{D8EF63B3-5F3C-42BA-84DC-18DF6E5931B9}" srcOrd="0" destOrd="0" presId="urn:microsoft.com/office/officeart/2005/8/layout/radial1"/>
    <dgm:cxn modelId="{6CB4961C-8DE6-4AB6-A1C1-4D9D19A30872}" type="presParOf" srcId="{1E1531E3-159A-4A6C-9CE7-F580409F551F}" destId="{AA60990A-CF66-44F1-9E8B-6D902F0FEF38}" srcOrd="1" destOrd="0" presId="urn:microsoft.com/office/officeart/2005/8/layout/radial1"/>
    <dgm:cxn modelId="{A52C4829-5370-4F0F-A7E9-A1A3D6C68A19}" type="presParOf" srcId="{AA60990A-CF66-44F1-9E8B-6D902F0FEF38}" destId="{1143B3A4-35A9-44F1-B448-198A65B11477}" srcOrd="0" destOrd="0" presId="urn:microsoft.com/office/officeart/2005/8/layout/radial1"/>
    <dgm:cxn modelId="{F56C0FE3-6B38-423F-ABC5-62821B0A8FE0}" type="presParOf" srcId="{1E1531E3-159A-4A6C-9CE7-F580409F551F}" destId="{3B7256D2-431B-40AD-B075-17858B6F021E}" srcOrd="2" destOrd="0" presId="urn:microsoft.com/office/officeart/2005/8/layout/radial1"/>
    <dgm:cxn modelId="{AD4CAEF0-1D2B-4FE8-80FD-2464E1A56774}" type="presParOf" srcId="{1E1531E3-159A-4A6C-9CE7-F580409F551F}" destId="{64118E77-AAA1-490C-9C64-BC17D57D9D93}" srcOrd="3" destOrd="0" presId="urn:microsoft.com/office/officeart/2005/8/layout/radial1"/>
    <dgm:cxn modelId="{4BAC404D-38CC-4C9E-AFBF-F3ED9691D335}" type="presParOf" srcId="{64118E77-AAA1-490C-9C64-BC17D57D9D93}" destId="{68884D69-EDA5-4DAA-8EF8-9CE10F79574D}" srcOrd="0" destOrd="0" presId="urn:microsoft.com/office/officeart/2005/8/layout/radial1"/>
    <dgm:cxn modelId="{88338BDD-582B-4391-B40C-8B2E173F1395}" type="presParOf" srcId="{1E1531E3-159A-4A6C-9CE7-F580409F551F}" destId="{FD217057-460A-4ABB-BE97-2C0CDFF6152A}" srcOrd="4" destOrd="0" presId="urn:microsoft.com/office/officeart/2005/8/layout/radial1"/>
    <dgm:cxn modelId="{C91B2DC0-3EF2-425B-AF9F-7F2EFB26B886}" type="presParOf" srcId="{1E1531E3-159A-4A6C-9CE7-F580409F551F}" destId="{B3B88525-F024-4C7C-A075-D0C47D10D49E}" srcOrd="5" destOrd="0" presId="urn:microsoft.com/office/officeart/2005/8/layout/radial1"/>
    <dgm:cxn modelId="{42BF9A7A-D06A-4604-ADD3-6080C73323DC}" type="presParOf" srcId="{B3B88525-F024-4C7C-A075-D0C47D10D49E}" destId="{D031AE0E-3580-4404-B247-2CC5FE79BD72}" srcOrd="0" destOrd="0" presId="urn:microsoft.com/office/officeart/2005/8/layout/radial1"/>
    <dgm:cxn modelId="{CC0726A6-DB5D-4605-9D4E-C61F7B2CFC24}" type="presParOf" srcId="{1E1531E3-159A-4A6C-9CE7-F580409F551F}" destId="{6523AF08-55DB-4CDA-9BFB-0FD0DBF03969}" srcOrd="6" destOrd="0" presId="urn:microsoft.com/office/officeart/2005/8/layout/radial1"/>
    <dgm:cxn modelId="{56691E4D-B4B8-4C45-996E-9BB0FC2ED8D7}" type="presParOf" srcId="{1E1531E3-159A-4A6C-9CE7-F580409F551F}" destId="{2DA4B4F5-1BEE-4CE0-AA4F-F93A5C8B987F}" srcOrd="7" destOrd="0" presId="urn:microsoft.com/office/officeart/2005/8/layout/radial1"/>
    <dgm:cxn modelId="{084F147D-ADF3-41EE-8EF2-E0A742A6C127}" type="presParOf" srcId="{2DA4B4F5-1BEE-4CE0-AA4F-F93A5C8B987F}" destId="{8329B824-5C45-49DB-8B76-3C95971633F9}" srcOrd="0" destOrd="0" presId="urn:microsoft.com/office/officeart/2005/8/layout/radial1"/>
    <dgm:cxn modelId="{2A2F06AE-DF00-4CF5-8C2B-AEC0790AEB6E}" type="presParOf" srcId="{1E1531E3-159A-4A6C-9CE7-F580409F551F}" destId="{3B96BEA0-BB11-45B4-9738-0C27312B75AD}" srcOrd="8" destOrd="0" presId="urn:microsoft.com/office/officeart/2005/8/layout/radial1"/>
    <dgm:cxn modelId="{531D1B3C-C51F-4976-8560-96910C35B32B}" type="presParOf" srcId="{1E1531E3-159A-4A6C-9CE7-F580409F551F}" destId="{5E975B9E-463D-47BD-B958-52C0373FC87C}" srcOrd="9" destOrd="0" presId="urn:microsoft.com/office/officeart/2005/8/layout/radial1"/>
    <dgm:cxn modelId="{74C5090F-82EB-439E-A1F3-C30358920B23}" type="presParOf" srcId="{5E975B9E-463D-47BD-B958-52C0373FC87C}" destId="{32583197-2148-4CF1-8D21-B6E0E62A95E2}" srcOrd="0" destOrd="0" presId="urn:microsoft.com/office/officeart/2005/8/layout/radial1"/>
    <dgm:cxn modelId="{57689F07-045F-495B-A43A-1C0FD19CA303}" type="presParOf" srcId="{1E1531E3-159A-4A6C-9CE7-F580409F551F}" destId="{97E90C11-BF47-460C-8918-23F7A9109333}" srcOrd="10" destOrd="0" presId="urn:microsoft.com/office/officeart/2005/8/layout/radial1"/>
    <dgm:cxn modelId="{1C181083-6E50-4499-BBC8-FD31A6F898DA}" type="presParOf" srcId="{1E1531E3-159A-4A6C-9CE7-F580409F551F}" destId="{4E4D5F54-FB84-402E-8A6A-537E43AB0009}" srcOrd="11" destOrd="0" presId="urn:microsoft.com/office/officeart/2005/8/layout/radial1"/>
    <dgm:cxn modelId="{3F227D65-BFC2-4DD8-A975-29C8D769AA28}" type="presParOf" srcId="{4E4D5F54-FB84-402E-8A6A-537E43AB0009}" destId="{6C9208F0-E74A-48AF-9511-C31811F560D8}" srcOrd="0" destOrd="0" presId="urn:microsoft.com/office/officeart/2005/8/layout/radial1"/>
    <dgm:cxn modelId="{A88E4E9C-080A-4B4D-BF00-90FF642455DB}" type="presParOf" srcId="{1E1531E3-159A-4A6C-9CE7-F580409F551F}" destId="{F44B4CBC-A46B-4FEC-AD9F-56839BA83F46}" srcOrd="12" destOrd="0" presId="urn:microsoft.com/office/officeart/2005/8/layout/radial1"/>
    <dgm:cxn modelId="{1271A40E-9892-4A62-82AC-129A5063A23D}" type="presParOf" srcId="{1E1531E3-159A-4A6C-9CE7-F580409F551F}" destId="{8DED624B-D090-40DA-B268-766CA5835E15}" srcOrd="13" destOrd="0" presId="urn:microsoft.com/office/officeart/2005/8/layout/radial1"/>
    <dgm:cxn modelId="{A8D109BF-2378-4593-A112-A165F4D2E133}" type="presParOf" srcId="{8DED624B-D090-40DA-B268-766CA5835E15}" destId="{A9CD4D52-A3D6-4821-AE06-603E480E5822}" srcOrd="0" destOrd="0" presId="urn:microsoft.com/office/officeart/2005/8/layout/radial1"/>
    <dgm:cxn modelId="{412C97F3-6275-437D-94F5-4C8BCD79C5D9}" type="presParOf" srcId="{1E1531E3-159A-4A6C-9CE7-F580409F551F}" destId="{DF44C19A-9A43-4144-8B66-596DF5AFD6C8}"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F63B3-5F3C-42BA-84DC-18DF6E5931B9}">
      <dsp:nvSpPr>
        <dsp:cNvPr id="0" name=""/>
        <dsp:cNvSpPr/>
      </dsp:nvSpPr>
      <dsp:spPr>
        <a:xfrm>
          <a:off x="3800827" y="1691468"/>
          <a:ext cx="2252832" cy="2252832"/>
        </a:xfrm>
        <a:prstGeom prst="ellipse">
          <a:avLst/>
        </a:prstGeom>
        <a:solidFill>
          <a:srgbClr val="0070C0"/>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100000"/>
            </a:lnSpc>
            <a:spcBef>
              <a:spcPct val="0"/>
            </a:spcBef>
            <a:spcAft>
              <a:spcPts val="0"/>
            </a:spcAft>
          </a:pPr>
          <a:r>
            <a:rPr lang="ru-RU" sz="1800" b="1" kern="1200" dirty="0"/>
            <a:t>ЦЕЛЕВЫЕ ГРУППЫ </a:t>
          </a:r>
          <a:r>
            <a:rPr lang="ru-RU" sz="1800" b="0" kern="1200" spc="300" dirty="0"/>
            <a:t>ФГОС</a:t>
          </a:r>
        </a:p>
      </dsp:txBody>
      <dsp:txXfrm>
        <a:off x="4130747" y="2021388"/>
        <a:ext cx="1592992" cy="1592992"/>
      </dsp:txXfrm>
    </dsp:sp>
    <dsp:sp modelId="{AA60990A-CF66-44F1-9E8B-6D902F0FEF38}">
      <dsp:nvSpPr>
        <dsp:cNvPr id="0" name=""/>
        <dsp:cNvSpPr/>
      </dsp:nvSpPr>
      <dsp:spPr>
        <a:xfrm rot="16200000">
          <a:off x="4790869" y="1542319"/>
          <a:ext cx="272748" cy="25550"/>
        </a:xfrm>
        <a:custGeom>
          <a:avLst/>
          <a:gdLst/>
          <a:ahLst/>
          <a:cxnLst/>
          <a:rect l="0" t="0" r="0" b="0"/>
          <a:pathLst>
            <a:path>
              <a:moveTo>
                <a:pt x="0" y="12775"/>
              </a:moveTo>
              <a:lnTo>
                <a:pt x="272748" y="12775"/>
              </a:lnTo>
            </a:path>
          </a:pathLst>
        </a:custGeom>
        <a:noFill/>
        <a:ln w="15875"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920424" y="1548275"/>
        <a:ext cx="13637" cy="13637"/>
      </dsp:txXfrm>
    </dsp:sp>
    <dsp:sp modelId="{3B7256D2-431B-40AD-B075-17858B6F021E}">
      <dsp:nvSpPr>
        <dsp:cNvPr id="0" name=""/>
        <dsp:cNvSpPr/>
      </dsp:nvSpPr>
      <dsp:spPr>
        <a:xfrm>
          <a:off x="4227827" y="19888"/>
          <a:ext cx="1398831" cy="1398831"/>
        </a:xfrm>
        <a:prstGeom prst="ellipse">
          <a:avLst/>
        </a:prstGeom>
        <a:solidFill>
          <a:schemeClr val="accent2"/>
        </a:solidFill>
        <a:ln w="15875" cap="flat" cmpd="sng" algn="ctr">
          <a:noFill/>
          <a:prstDash val="solid"/>
        </a:ln>
        <a:effectLst>
          <a:outerShdw blurRad="215900" dist="114300" dir="5400000" algn="ctr" rotWithShape="0">
            <a:srgbClr val="000000">
              <a:alpha val="2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4432681" y="224742"/>
        <a:ext cx="989123" cy="989123"/>
      </dsp:txXfrm>
    </dsp:sp>
    <dsp:sp modelId="{64118E77-AAA1-490C-9C64-BC17D57D9D93}">
      <dsp:nvSpPr>
        <dsp:cNvPr id="0" name=""/>
        <dsp:cNvSpPr/>
      </dsp:nvSpPr>
      <dsp:spPr>
        <a:xfrm rot="19285714">
          <a:off x="5778158" y="2017772"/>
          <a:ext cx="272748" cy="25550"/>
        </a:xfrm>
        <a:custGeom>
          <a:avLst/>
          <a:gdLst/>
          <a:ahLst/>
          <a:cxnLst/>
          <a:rect l="0" t="0" r="0" b="0"/>
          <a:pathLst>
            <a:path>
              <a:moveTo>
                <a:pt x="0" y="12775"/>
              </a:moveTo>
              <a:lnTo>
                <a:pt x="272748" y="12775"/>
              </a:lnTo>
            </a:path>
          </a:pathLst>
        </a:custGeom>
        <a:noFill/>
        <a:ln w="15875"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07714" y="2023729"/>
        <a:ext cx="13637" cy="13637"/>
      </dsp:txXfrm>
    </dsp:sp>
    <dsp:sp modelId="{FD217057-460A-4ABB-BE97-2C0CDFF6152A}">
      <dsp:nvSpPr>
        <dsp:cNvPr id="0" name=""/>
        <dsp:cNvSpPr/>
      </dsp:nvSpPr>
      <dsp:spPr>
        <a:xfrm>
          <a:off x="5868564" y="810025"/>
          <a:ext cx="1398831" cy="1398831"/>
        </a:xfrm>
        <a:prstGeom prst="ellipse">
          <a:avLst/>
        </a:prstGeom>
        <a:solidFill>
          <a:schemeClr val="accent2"/>
        </a:solidFill>
        <a:ln w="15875" cap="flat" cmpd="sng" algn="ctr">
          <a:noFill/>
          <a:prstDash val="solid"/>
        </a:ln>
        <a:effectLst>
          <a:outerShdw blurRad="215900" dist="114300" dir="5400000" algn="ctr" rotWithShape="0">
            <a:srgbClr val="000000">
              <a:alpha val="2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6073418" y="1014879"/>
        <a:ext cx="989123" cy="989123"/>
      </dsp:txXfrm>
    </dsp:sp>
    <dsp:sp modelId="{B3B88525-F024-4C7C-A075-D0C47D10D49E}">
      <dsp:nvSpPr>
        <dsp:cNvPr id="0" name=""/>
        <dsp:cNvSpPr/>
      </dsp:nvSpPr>
      <dsp:spPr>
        <a:xfrm rot="771429">
          <a:off x="6021998" y="3086106"/>
          <a:ext cx="272748" cy="25550"/>
        </a:xfrm>
        <a:custGeom>
          <a:avLst/>
          <a:gdLst/>
          <a:ahLst/>
          <a:cxnLst/>
          <a:rect l="0" t="0" r="0" b="0"/>
          <a:pathLst>
            <a:path>
              <a:moveTo>
                <a:pt x="0" y="12775"/>
              </a:moveTo>
              <a:lnTo>
                <a:pt x="272748" y="12775"/>
              </a:lnTo>
            </a:path>
          </a:pathLst>
        </a:custGeom>
        <a:noFill/>
        <a:ln w="15875"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51554" y="3092063"/>
        <a:ext cx="13637" cy="13637"/>
      </dsp:txXfrm>
    </dsp:sp>
    <dsp:sp modelId="{6523AF08-55DB-4CDA-9BFB-0FD0DBF03969}">
      <dsp:nvSpPr>
        <dsp:cNvPr id="0" name=""/>
        <dsp:cNvSpPr/>
      </dsp:nvSpPr>
      <dsp:spPr>
        <a:xfrm>
          <a:off x="6273792" y="2585447"/>
          <a:ext cx="1398831" cy="1398831"/>
        </a:xfrm>
        <a:prstGeom prst="ellipse">
          <a:avLst/>
        </a:prstGeom>
        <a:solidFill>
          <a:schemeClr val="accent2"/>
        </a:solidFill>
        <a:ln w="15875" cap="flat" cmpd="sng" algn="ctr">
          <a:noFill/>
          <a:prstDash val="solid"/>
        </a:ln>
        <a:effectLst>
          <a:outerShdw blurRad="215900" dist="114300" dir="5400000" algn="ctr" rotWithShape="0">
            <a:srgbClr val="000000">
              <a:alpha val="2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6478646" y="2790301"/>
        <a:ext cx="989123" cy="989123"/>
      </dsp:txXfrm>
    </dsp:sp>
    <dsp:sp modelId="{2DA4B4F5-1BEE-4CE0-AA4F-F93A5C8B987F}">
      <dsp:nvSpPr>
        <dsp:cNvPr id="0" name=""/>
        <dsp:cNvSpPr/>
      </dsp:nvSpPr>
      <dsp:spPr>
        <a:xfrm rot="3857143">
          <a:off x="5338773" y="3942844"/>
          <a:ext cx="272748" cy="25550"/>
        </a:xfrm>
        <a:custGeom>
          <a:avLst/>
          <a:gdLst/>
          <a:ahLst/>
          <a:cxnLst/>
          <a:rect l="0" t="0" r="0" b="0"/>
          <a:pathLst>
            <a:path>
              <a:moveTo>
                <a:pt x="0" y="12775"/>
              </a:moveTo>
              <a:lnTo>
                <a:pt x="272748" y="12775"/>
              </a:lnTo>
            </a:path>
          </a:pathLst>
        </a:custGeom>
        <a:noFill/>
        <a:ln w="15875"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468329" y="3948801"/>
        <a:ext cx="13637" cy="13637"/>
      </dsp:txXfrm>
    </dsp:sp>
    <dsp:sp modelId="{3B96BEA0-BB11-45B4-9738-0C27312B75AD}">
      <dsp:nvSpPr>
        <dsp:cNvPr id="0" name=""/>
        <dsp:cNvSpPr/>
      </dsp:nvSpPr>
      <dsp:spPr>
        <a:xfrm>
          <a:off x="5138367" y="4009224"/>
          <a:ext cx="1398831" cy="1398831"/>
        </a:xfrm>
        <a:prstGeom prst="ellipse">
          <a:avLst/>
        </a:prstGeom>
        <a:solidFill>
          <a:schemeClr val="accent2"/>
        </a:solidFill>
        <a:ln w="15875" cap="flat" cmpd="sng" algn="ctr">
          <a:noFill/>
          <a:prstDash val="solid"/>
        </a:ln>
        <a:effectLst>
          <a:outerShdw blurRad="215900" dist="114300" dir="5400000" algn="ctr" rotWithShape="0">
            <a:srgbClr val="000000">
              <a:alpha val="2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5343221" y="4214078"/>
        <a:ext cx="989123" cy="989123"/>
      </dsp:txXfrm>
    </dsp:sp>
    <dsp:sp modelId="{5E975B9E-463D-47BD-B958-52C0373FC87C}">
      <dsp:nvSpPr>
        <dsp:cNvPr id="0" name=""/>
        <dsp:cNvSpPr/>
      </dsp:nvSpPr>
      <dsp:spPr>
        <a:xfrm rot="6942857">
          <a:off x="4242964" y="3942844"/>
          <a:ext cx="272748" cy="25550"/>
        </a:xfrm>
        <a:custGeom>
          <a:avLst/>
          <a:gdLst/>
          <a:ahLst/>
          <a:cxnLst/>
          <a:rect l="0" t="0" r="0" b="0"/>
          <a:pathLst>
            <a:path>
              <a:moveTo>
                <a:pt x="0" y="12775"/>
              </a:moveTo>
              <a:lnTo>
                <a:pt x="272748" y="12775"/>
              </a:lnTo>
            </a:path>
          </a:pathLst>
        </a:custGeom>
        <a:noFill/>
        <a:ln w="15875"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372520" y="3948801"/>
        <a:ext cx="13637" cy="13637"/>
      </dsp:txXfrm>
    </dsp:sp>
    <dsp:sp modelId="{97E90C11-BF47-460C-8918-23F7A9109333}">
      <dsp:nvSpPr>
        <dsp:cNvPr id="0" name=""/>
        <dsp:cNvSpPr/>
      </dsp:nvSpPr>
      <dsp:spPr>
        <a:xfrm>
          <a:off x="3317287" y="4009224"/>
          <a:ext cx="1398831" cy="1398831"/>
        </a:xfrm>
        <a:prstGeom prst="ellipse">
          <a:avLst/>
        </a:prstGeom>
        <a:solidFill>
          <a:schemeClr val="accent2"/>
        </a:solidFill>
        <a:ln w="15875" cap="flat" cmpd="sng" algn="ctr">
          <a:noFill/>
          <a:prstDash val="solid"/>
        </a:ln>
        <a:effectLst>
          <a:outerShdw blurRad="215900" dist="114300" dir="5400000" algn="ctr" rotWithShape="0">
            <a:srgbClr val="000000">
              <a:alpha val="2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3522141" y="4214078"/>
        <a:ext cx="989123" cy="989123"/>
      </dsp:txXfrm>
    </dsp:sp>
    <dsp:sp modelId="{4E4D5F54-FB84-402E-8A6A-537E43AB0009}">
      <dsp:nvSpPr>
        <dsp:cNvPr id="0" name=""/>
        <dsp:cNvSpPr/>
      </dsp:nvSpPr>
      <dsp:spPr>
        <a:xfrm rot="10028571">
          <a:off x="3559739" y="3086106"/>
          <a:ext cx="272748" cy="25550"/>
        </a:xfrm>
        <a:custGeom>
          <a:avLst/>
          <a:gdLst/>
          <a:ahLst/>
          <a:cxnLst/>
          <a:rect l="0" t="0" r="0" b="0"/>
          <a:pathLst>
            <a:path>
              <a:moveTo>
                <a:pt x="0" y="12775"/>
              </a:moveTo>
              <a:lnTo>
                <a:pt x="272748" y="12775"/>
              </a:lnTo>
            </a:path>
          </a:pathLst>
        </a:custGeom>
        <a:noFill/>
        <a:ln w="15875"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689295" y="3092063"/>
        <a:ext cx="13637" cy="13637"/>
      </dsp:txXfrm>
    </dsp:sp>
    <dsp:sp modelId="{F44B4CBC-A46B-4FEC-AD9F-56839BA83F46}">
      <dsp:nvSpPr>
        <dsp:cNvPr id="0" name=""/>
        <dsp:cNvSpPr/>
      </dsp:nvSpPr>
      <dsp:spPr>
        <a:xfrm>
          <a:off x="2181862" y="2585447"/>
          <a:ext cx="1398831" cy="1398831"/>
        </a:xfrm>
        <a:prstGeom prst="ellipse">
          <a:avLst/>
        </a:prstGeom>
        <a:solidFill>
          <a:schemeClr val="accent2"/>
        </a:solidFill>
        <a:ln w="15875" cap="flat" cmpd="sng" algn="ctr">
          <a:noFill/>
          <a:prstDash val="solid"/>
        </a:ln>
        <a:effectLst>
          <a:outerShdw blurRad="215900" dist="114300" dir="5400000" algn="ctr" rotWithShape="0">
            <a:srgbClr val="000000">
              <a:alpha val="2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2386716" y="2790301"/>
        <a:ext cx="989123" cy="989123"/>
      </dsp:txXfrm>
    </dsp:sp>
    <dsp:sp modelId="{8DED624B-D090-40DA-B268-766CA5835E15}">
      <dsp:nvSpPr>
        <dsp:cNvPr id="0" name=""/>
        <dsp:cNvSpPr/>
      </dsp:nvSpPr>
      <dsp:spPr>
        <a:xfrm rot="13114286">
          <a:off x="3803579" y="2017772"/>
          <a:ext cx="272748" cy="25550"/>
        </a:xfrm>
        <a:custGeom>
          <a:avLst/>
          <a:gdLst/>
          <a:ahLst/>
          <a:cxnLst/>
          <a:rect l="0" t="0" r="0" b="0"/>
          <a:pathLst>
            <a:path>
              <a:moveTo>
                <a:pt x="0" y="12775"/>
              </a:moveTo>
              <a:lnTo>
                <a:pt x="272748" y="12775"/>
              </a:lnTo>
            </a:path>
          </a:pathLst>
        </a:custGeom>
        <a:noFill/>
        <a:ln w="15875"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933135" y="2023729"/>
        <a:ext cx="13637" cy="13637"/>
      </dsp:txXfrm>
    </dsp:sp>
    <dsp:sp modelId="{DF44C19A-9A43-4144-8B66-596DF5AFD6C8}">
      <dsp:nvSpPr>
        <dsp:cNvPr id="0" name=""/>
        <dsp:cNvSpPr/>
      </dsp:nvSpPr>
      <dsp:spPr>
        <a:xfrm>
          <a:off x="2587091" y="810025"/>
          <a:ext cx="1398831" cy="1398831"/>
        </a:xfrm>
        <a:prstGeom prst="ellipse">
          <a:avLst/>
        </a:prstGeom>
        <a:solidFill>
          <a:schemeClr val="accent2"/>
        </a:solidFill>
        <a:ln w="15875" cap="flat" cmpd="sng" algn="ctr">
          <a:noFill/>
          <a:prstDash val="solid"/>
        </a:ln>
        <a:effectLst>
          <a:outerShdw blurRad="215900" dist="114300" dir="5400000" algn="ctr" rotWithShape="0">
            <a:srgbClr val="000000">
              <a:alpha val="29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endParaRPr lang="ru-RU" sz="6500" kern="1200" dirty="0"/>
        </a:p>
      </dsp:txBody>
      <dsp:txXfrm>
        <a:off x="2791945" y="1014879"/>
        <a:ext cx="989123" cy="98912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7DCED0-5AE9-4A46-BB86-4AB1FBC833BF}" type="datetimeFigureOut">
              <a:rPr lang="ru-RU" smtClean="0"/>
              <a:pPr/>
              <a:t>05.05.2022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001533-1230-41F1-BC1E-ED6F75382929}"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9555B52-7ACC-4AC6-AB93-FDFE87E41595}"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92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pPr/>
              <a:t>‹#›</a:t>
            </a:fld>
            <a:endParaRPr lang="ru-RU"/>
          </a:p>
        </p:txBody>
      </p:sp>
    </p:spTree>
    <p:extLst>
      <p:ext uri="{BB962C8B-B14F-4D97-AF65-F5344CB8AC3E}">
        <p14:creationId xmlns:p14="http://schemas.microsoft.com/office/powerpoint/2010/main" val="230024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94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23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spTree>
    <p:extLst>
      <p:ext uri="{BB962C8B-B14F-4D97-AF65-F5344CB8AC3E}">
        <p14:creationId xmlns:p14="http://schemas.microsoft.com/office/powerpoint/2010/main" val="417136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86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09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26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29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spTree>
    <p:extLst>
      <p:ext uri="{BB962C8B-B14F-4D97-AF65-F5344CB8AC3E}">
        <p14:creationId xmlns:p14="http://schemas.microsoft.com/office/powerpoint/2010/main" val="386970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555B52-7ACC-4AC6-AB93-FDFE87E41595}"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59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pPr/>
              <a:t>‹#›</a:t>
            </a:fld>
            <a:endParaRPr lang="ru-RU"/>
          </a:p>
        </p:txBody>
      </p:sp>
    </p:spTree>
    <p:extLst>
      <p:ext uri="{BB962C8B-B14F-4D97-AF65-F5344CB8AC3E}">
        <p14:creationId xmlns:p14="http://schemas.microsoft.com/office/powerpoint/2010/main" val="217003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555B52-7ACC-4AC6-AB93-FDFE87E41595}"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86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555B52-7ACC-4AC6-AB93-FDFE87E41595}"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71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9555B52-7ACC-4AC6-AB93-FDFE87E41595}" type="slidenum">
              <a:rPr lang="ru-RU" smtClean="0"/>
              <a:pPr/>
              <a:t>‹#›</a:t>
            </a:fld>
            <a:endParaRPr lang="ru-RU"/>
          </a:p>
        </p:txBody>
      </p:sp>
    </p:spTree>
    <p:extLst>
      <p:ext uri="{BB962C8B-B14F-4D97-AF65-F5344CB8AC3E}">
        <p14:creationId xmlns:p14="http://schemas.microsoft.com/office/powerpoint/2010/main" val="179009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13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DBC1CB-50EE-4272-A51B-B2B0434A6683}" type="datetimeFigureOut">
              <a:rPr lang="ru-RU" smtClean="0"/>
              <a:pPr/>
              <a:t>05.05.2022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555B52-7ACC-4AC6-AB93-FDFE87E41595}" type="slidenum">
              <a:rPr lang="ru-RU" smtClean="0"/>
              <a:pPr/>
              <a:t>‹#›</a:t>
            </a:fld>
            <a:endParaRPr lang="ru-RU"/>
          </a:p>
        </p:txBody>
      </p:sp>
    </p:spTree>
    <p:extLst>
      <p:ext uri="{BB962C8B-B14F-4D97-AF65-F5344CB8AC3E}">
        <p14:creationId xmlns:p14="http://schemas.microsoft.com/office/powerpoint/2010/main" val="81060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DBC1CB-50EE-4272-A51B-B2B0434A6683}" type="datetimeFigureOut">
              <a:rPr lang="ru-RU" smtClean="0"/>
              <a:pPr/>
              <a:t>05.05.2022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555B52-7ACC-4AC6-AB93-FDFE87E41595}" type="slidenum">
              <a:rPr lang="ru-RU" smtClean="0"/>
              <a:pPr/>
              <a:t>‹#›</a:t>
            </a:fld>
            <a:endParaRPr lang="ru-RU"/>
          </a:p>
        </p:txBody>
      </p:sp>
    </p:spTree>
    <p:extLst>
      <p:ext uri="{BB962C8B-B14F-4D97-AF65-F5344CB8AC3E}">
        <p14:creationId xmlns:p14="http://schemas.microsoft.com/office/powerpoint/2010/main" val="16160416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4400" b="1" dirty="0" smtClean="0"/>
              <a:t>ФГОС: сегодня, завтра.</a:t>
            </a:r>
            <a:br>
              <a:rPr lang="ru-RU" sz="4400" b="1" dirty="0" smtClean="0"/>
            </a:br>
            <a:r>
              <a:rPr lang="ru-RU" sz="4400" b="1" dirty="0" smtClean="0"/>
              <a:t>Обновление содержания начального и общего образования</a:t>
            </a:r>
            <a:endParaRPr lang="ru-RU" sz="4400" b="1" dirty="0"/>
          </a:p>
        </p:txBody>
      </p:sp>
    </p:spTree>
    <p:extLst>
      <p:ext uri="{BB962C8B-B14F-4D97-AF65-F5344CB8AC3E}">
        <p14:creationId xmlns:p14="http://schemas.microsoft.com/office/powerpoint/2010/main" val="380205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Тематические модули по учебным предметам</a:t>
            </a:r>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 </a:t>
            </a:r>
            <a:r>
              <a:rPr lang="ru-RU" dirty="0"/>
              <a:t>В новых ФГОС требования к результатам разделили на тематические модули по предметам. Во ФГОС НОО тематические модули указали для учебных предметов «Изобразительное искусство», «Музыка», «Технология», «Физическая культура», «ОРКСЭ». Во ФГОС ООО добавили требования по тематическим модулям и для основ безопасности жизнедеятельности, родной литературы и родного языка</a:t>
            </a:r>
            <a:r>
              <a:rPr lang="ru-RU" dirty="0" smtClean="0"/>
              <a:t>. Изменения по предметам: история, обществознание (финансовая грамотность), информатика (</a:t>
            </a:r>
            <a:r>
              <a:rPr lang="ru-RU" dirty="0" err="1" smtClean="0"/>
              <a:t>фишинг</a:t>
            </a:r>
            <a:r>
              <a:rPr lang="ru-RU" dirty="0" smtClean="0"/>
              <a:t>, основы программирования), ОБЖ (исключен блок про воинскую службу).</a:t>
            </a:r>
            <a:endParaRPr lang="ru-RU" dirty="0"/>
          </a:p>
          <a:p>
            <a:pPr marL="0" indent="0">
              <a:buNone/>
            </a:pPr>
            <a:r>
              <a:rPr lang="ru-RU" dirty="0" smtClean="0"/>
              <a:t> </a:t>
            </a:r>
            <a:r>
              <a:rPr lang="ru-RU" dirty="0"/>
              <a:t>ФГОС определяют обязательные для изучения модули. Также в них описали такие модули, которые можно изучать, если есть определенные природно-климатические условия, материально-техническое обеспечение и контингент учеников. Например, к ним отнесли «Растениеводство», «Животноводство» учебного предмета «Технология». Для физкультуры такими модулями стали «Зимние виды спорта» и «Плавание».</a:t>
            </a:r>
          </a:p>
        </p:txBody>
      </p:sp>
    </p:spTree>
    <p:extLst>
      <p:ext uri="{BB962C8B-B14F-4D97-AF65-F5344CB8AC3E}">
        <p14:creationId xmlns:p14="http://schemas.microsoft.com/office/powerpoint/2010/main" val="158280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Новая программа воспитания</a:t>
            </a:r>
          </a:p>
        </p:txBody>
      </p:sp>
      <p:sp>
        <p:nvSpPr>
          <p:cNvPr id="3" name="Объект 2"/>
          <p:cNvSpPr>
            <a:spLocks noGrp="1"/>
          </p:cNvSpPr>
          <p:nvPr>
            <p:ph idx="1"/>
          </p:nvPr>
        </p:nvSpPr>
        <p:spPr/>
        <p:txBody>
          <a:bodyPr>
            <a:normAutofit/>
          </a:bodyPr>
          <a:lstStyle/>
          <a:p>
            <a:pPr marL="0" indent="0">
              <a:buNone/>
            </a:pPr>
            <a:r>
              <a:rPr lang="ru-RU" sz="2400" dirty="0" smtClean="0"/>
              <a:t>В</a:t>
            </a:r>
            <a:r>
              <a:rPr lang="ru-RU" sz="2400" dirty="0"/>
              <a:t> содержательный раздел ООП </a:t>
            </a:r>
            <a:r>
              <a:rPr lang="ru-RU" sz="2400" dirty="0" smtClean="0"/>
              <a:t> введена программа </a:t>
            </a:r>
            <a:r>
              <a:rPr lang="ru-RU" sz="2400" dirty="0"/>
              <a:t>с единым названием «Программа воспитания». В </a:t>
            </a:r>
            <a:r>
              <a:rPr lang="ru-RU" sz="2400" dirty="0" smtClean="0"/>
              <a:t> </a:t>
            </a:r>
            <a:r>
              <a:rPr lang="ru-RU" sz="2400" dirty="0"/>
              <a:t>ФГОС НОО она заменяет две – Программу духовно-нравственного развития и воспитания и Программу формирования экологической культуры и здорового образа жизни. Во ФГОС ООО </a:t>
            </a:r>
            <a:r>
              <a:rPr lang="ru-RU" sz="2400" dirty="0" smtClean="0"/>
              <a:t> </a:t>
            </a:r>
            <a:r>
              <a:rPr lang="ru-RU" sz="2400" dirty="0"/>
              <a:t>вместо Программы воспитания и социализации обучающихся. </a:t>
            </a:r>
            <a:r>
              <a:rPr lang="ru-RU" sz="2400" dirty="0" smtClean="0"/>
              <a:t>Необходимо будет скорректировать разработанную «Рабочую программу воспитания», чтобы учесть </a:t>
            </a:r>
            <a:r>
              <a:rPr lang="ru-RU" sz="2400" dirty="0"/>
              <a:t>новые требования к личностным образовательным результатам учеников.</a:t>
            </a:r>
          </a:p>
          <a:p>
            <a:endParaRPr lang="ru-RU" sz="2400" dirty="0"/>
          </a:p>
        </p:txBody>
      </p:sp>
    </p:spTree>
    <p:extLst>
      <p:ext uri="{BB962C8B-B14F-4D97-AF65-F5344CB8AC3E}">
        <p14:creationId xmlns:p14="http://schemas.microsoft.com/office/powerpoint/2010/main" val="254864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b="1" dirty="0" smtClean="0"/>
              <a:t>С</a:t>
            </a:r>
            <a:r>
              <a:rPr lang="ru-RU" sz="2700" b="1" dirty="0" smtClean="0"/>
              <a:t>амостоятельное решение родителей об изучении второго иностранного языка и ужесточение требований к изучению основного иностранного языка</a:t>
            </a:r>
            <a:br>
              <a:rPr lang="ru-RU" sz="2700" b="1" dirty="0" smtClean="0"/>
            </a:br>
            <a:r>
              <a:rPr lang="ru-RU" sz="2700" b="1" dirty="0" smtClean="0"/>
              <a:t> </a:t>
            </a:r>
            <a:r>
              <a:rPr lang="ru-RU" sz="2700" b="1" dirty="0"/>
              <a:t/>
            </a:r>
            <a:br>
              <a:rPr lang="ru-RU" sz="2700" b="1" dirty="0"/>
            </a:b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endParaRPr lang="ru-RU" dirty="0"/>
          </a:p>
          <a:p>
            <a:pPr marL="0" indent="0">
              <a:buNone/>
            </a:pPr>
            <a:r>
              <a:rPr lang="ru-RU" sz="2000" dirty="0" smtClean="0"/>
              <a:t>На</a:t>
            </a:r>
            <a:r>
              <a:rPr lang="ru-RU" sz="2000" dirty="0"/>
              <a:t> уровне основного общего образования школы получат право учитывать свои ресурсы и пожелания родителей, чтобы вводить второй иностранный язык. Разработчики новой редакции ФГОС ООО исключили этот предмет из списка обязательных</a:t>
            </a:r>
            <a:r>
              <a:rPr lang="ru-RU" sz="2000" dirty="0" smtClean="0"/>
              <a:t>.</a:t>
            </a:r>
            <a:endParaRPr lang="ru-RU" sz="2000" dirty="0"/>
          </a:p>
          <a:p>
            <a:pPr marL="0" indent="0">
              <a:buNone/>
            </a:pPr>
            <a:r>
              <a:rPr lang="ru-RU" sz="2000" dirty="0"/>
              <a:t>По новому ФГОС </a:t>
            </a:r>
            <a:r>
              <a:rPr lang="ru-RU" sz="2000" dirty="0" smtClean="0"/>
              <a:t> при изучении основного иностранного языка школьники </a:t>
            </a:r>
            <a:r>
              <a:rPr lang="ru-RU" sz="2000" dirty="0"/>
              <a:t>должны вести диалог объёмом до 8 реплик со стороны каждого собеседника, уметь составить монолог на 10-12 фраз, воспринимать и понимать на слух не более двух минут аутентичного текста, писать сообщение на 100-120 </a:t>
            </a:r>
            <a:r>
              <a:rPr lang="ru-RU" sz="2000" dirty="0" smtClean="0"/>
              <a:t>слов.</a:t>
            </a:r>
            <a:endParaRPr lang="ru-RU" sz="2000" dirty="0"/>
          </a:p>
        </p:txBody>
      </p:sp>
    </p:spTree>
    <p:extLst>
      <p:ext uri="{BB962C8B-B14F-4D97-AF65-F5344CB8AC3E}">
        <p14:creationId xmlns:p14="http://schemas.microsoft.com/office/powerpoint/2010/main" val="293474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Изменилось количество обязательных часов по уровням образования</a:t>
            </a:r>
            <a:endParaRPr lang="ru-RU" b="1" dirty="0"/>
          </a:p>
        </p:txBody>
      </p:sp>
      <p:sp>
        <p:nvSpPr>
          <p:cNvPr id="3" name="Объект 2"/>
          <p:cNvSpPr>
            <a:spLocks noGrp="1"/>
          </p:cNvSpPr>
          <p:nvPr>
            <p:ph idx="1"/>
          </p:nvPr>
        </p:nvSpPr>
        <p:spPr/>
        <p:txBody>
          <a:bodyPr>
            <a:normAutofit lnSpcReduction="10000"/>
          </a:bodyPr>
          <a:lstStyle/>
          <a:p>
            <a:pPr marL="0" indent="0">
              <a:buNone/>
            </a:pPr>
            <a:endParaRPr lang="ru-RU" dirty="0"/>
          </a:p>
          <a:p>
            <a:pPr marL="0" indent="0">
              <a:buNone/>
            </a:pPr>
            <a:r>
              <a:rPr lang="ru-RU" dirty="0" smtClean="0"/>
              <a:t> </a:t>
            </a:r>
            <a:r>
              <a:rPr lang="ru-RU" sz="2400" dirty="0" smtClean="0"/>
              <a:t>Общий объем аудиторной нагрузки на</a:t>
            </a:r>
            <a:r>
              <a:rPr lang="ru-RU" sz="2400" dirty="0"/>
              <a:t> уровне начального образования </a:t>
            </a:r>
            <a:r>
              <a:rPr lang="ru-RU" sz="2400" dirty="0" smtClean="0"/>
              <a:t> не может составлять менее </a:t>
            </a:r>
            <a:r>
              <a:rPr lang="ru-RU" sz="2400" dirty="0"/>
              <a:t> </a:t>
            </a:r>
            <a:r>
              <a:rPr lang="ru-RU" sz="2400" dirty="0" smtClean="0"/>
              <a:t>2954 ч и более 3190ч.</a:t>
            </a:r>
          </a:p>
          <a:p>
            <a:pPr marL="0" indent="0">
              <a:buNone/>
            </a:pPr>
            <a:r>
              <a:rPr lang="ru-RU" sz="2400" dirty="0" smtClean="0"/>
              <a:t>Внеурочная  деятельность – до 1320ч (за 4 года обучения)</a:t>
            </a:r>
          </a:p>
          <a:p>
            <a:pPr marL="0" indent="0">
              <a:buNone/>
            </a:pPr>
            <a:r>
              <a:rPr lang="ru-RU" sz="2400" dirty="0" smtClean="0"/>
              <a:t> </a:t>
            </a:r>
            <a:r>
              <a:rPr lang="ru-RU" sz="2400" dirty="0"/>
              <a:t>На уровне </a:t>
            </a:r>
            <a:r>
              <a:rPr lang="ru-RU" sz="2400" dirty="0" smtClean="0"/>
              <a:t>основного общего образования </a:t>
            </a:r>
            <a:r>
              <a:rPr lang="ru-RU" sz="2400" dirty="0"/>
              <a:t>– </a:t>
            </a:r>
            <a:r>
              <a:rPr lang="ru-RU" sz="2400" dirty="0" smtClean="0"/>
              <a:t> </a:t>
            </a:r>
            <a:r>
              <a:rPr lang="ru-RU" sz="2400" dirty="0"/>
              <a:t>минимум составит </a:t>
            </a:r>
            <a:r>
              <a:rPr lang="ru-RU" sz="2400" dirty="0" smtClean="0"/>
              <a:t>5058 </a:t>
            </a:r>
            <a:r>
              <a:rPr lang="ru-RU" sz="2400" dirty="0"/>
              <a:t>часов, максимум – </a:t>
            </a:r>
            <a:r>
              <a:rPr lang="ru-RU" sz="2400" dirty="0" smtClean="0"/>
              <a:t>5549 часов. </a:t>
            </a:r>
            <a:r>
              <a:rPr lang="ru-RU" sz="2400" dirty="0"/>
              <a:t> </a:t>
            </a:r>
            <a:endParaRPr lang="ru-RU" sz="2400" dirty="0" smtClean="0"/>
          </a:p>
          <a:p>
            <a:pPr marL="0" indent="0">
              <a:buNone/>
            </a:pPr>
            <a:r>
              <a:rPr lang="ru-RU" sz="2400" dirty="0" smtClean="0"/>
              <a:t>Внеурочная деятельность- до 1750ч (за 5 лет обучения)</a:t>
            </a:r>
            <a:endParaRPr lang="ru-RU" sz="2400" dirty="0"/>
          </a:p>
          <a:p>
            <a:endParaRPr lang="ru-RU" dirty="0"/>
          </a:p>
        </p:txBody>
      </p:sp>
    </p:spTree>
    <p:extLst>
      <p:ext uri="{BB962C8B-B14F-4D97-AF65-F5344CB8AC3E}">
        <p14:creationId xmlns:p14="http://schemas.microsoft.com/office/powerpoint/2010/main" val="198379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Введение ОДНКНР в учебный план</a:t>
            </a:r>
            <a:endParaRPr lang="ru-RU" b="1" dirty="0"/>
          </a:p>
        </p:txBody>
      </p:sp>
      <p:sp>
        <p:nvSpPr>
          <p:cNvPr id="3" name="Объект 2"/>
          <p:cNvSpPr>
            <a:spLocks noGrp="1"/>
          </p:cNvSpPr>
          <p:nvPr>
            <p:ph idx="1"/>
          </p:nvPr>
        </p:nvSpPr>
        <p:spPr/>
        <p:txBody>
          <a:bodyPr>
            <a:normAutofit/>
          </a:bodyPr>
          <a:lstStyle/>
          <a:p>
            <a:pPr marL="0" indent="0">
              <a:buNone/>
            </a:pPr>
            <a:r>
              <a:rPr lang="ru-RU" sz="2000" dirty="0" smtClean="0"/>
              <a:t>Школа </a:t>
            </a:r>
            <a:r>
              <a:rPr lang="ru-RU" sz="2000" dirty="0"/>
              <a:t>должна отразить предметную область «Основы духовно-нравственной культуры народов России» (ОДНКНР) в обязательной части учебного плана основного общего образования. Конкретный учебный предмет для этого не прописали, поэтому предметную область можно реализовать в составе других обязательных предметов. </a:t>
            </a:r>
            <a:r>
              <a:rPr lang="ru-RU" sz="2000" dirty="0" smtClean="0"/>
              <a:t> </a:t>
            </a:r>
            <a:r>
              <a:rPr lang="ru-RU" sz="2000" dirty="0"/>
              <a:t>П</a:t>
            </a:r>
            <a:r>
              <a:rPr lang="ru-RU" sz="2000" dirty="0" smtClean="0"/>
              <a:t>олностью </a:t>
            </a:r>
            <a:r>
              <a:rPr lang="ru-RU" sz="2000" dirty="0"/>
              <a:t>исключать ее из учебного плана и реализовывать только за счет внеурочной деятельности нельзя (п. 18.3.1 ФГОС ООО).</a:t>
            </a:r>
          </a:p>
          <a:p>
            <a:pPr marL="0" indent="0">
              <a:buNone/>
            </a:pPr>
            <a:r>
              <a:rPr lang="ru-RU" sz="2000" dirty="0"/>
              <a:t>Школа вправе включить отдельные тематические блоки ОДНКНР в содержание рабочих программ по предметам общественно-научного </a:t>
            </a:r>
            <a:r>
              <a:rPr lang="ru-RU" sz="2000" dirty="0" smtClean="0"/>
              <a:t>цикла </a:t>
            </a:r>
            <a:r>
              <a:rPr lang="ru-RU" sz="2000" dirty="0"/>
              <a:t>и не выделять отдельный час на эту предметную область.</a:t>
            </a:r>
          </a:p>
        </p:txBody>
      </p:sp>
    </p:spTree>
    <p:extLst>
      <p:ext uri="{BB962C8B-B14F-4D97-AF65-F5344CB8AC3E}">
        <p14:creationId xmlns:p14="http://schemas.microsoft.com/office/powerpoint/2010/main" val="30525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Индивидуализация образования</a:t>
            </a:r>
            <a:endParaRPr lang="ru-RU" b="1" dirty="0"/>
          </a:p>
        </p:txBody>
      </p:sp>
      <p:sp>
        <p:nvSpPr>
          <p:cNvPr id="3" name="Объект 2"/>
          <p:cNvSpPr>
            <a:spLocks noGrp="1"/>
          </p:cNvSpPr>
          <p:nvPr>
            <p:ph idx="1"/>
          </p:nvPr>
        </p:nvSpPr>
        <p:spPr/>
        <p:txBody>
          <a:bodyPr>
            <a:normAutofit/>
          </a:bodyPr>
          <a:lstStyle/>
          <a:p>
            <a:pPr marL="0" indent="0">
              <a:buNone/>
            </a:pPr>
            <a:r>
              <a:rPr lang="ru-RU" sz="2800" dirty="0"/>
              <a:t>В новом поколении ФГОС для основного общего (5-9 класс) образования сделан упор на индивидуальный подход к ученикам </a:t>
            </a:r>
            <a:r>
              <a:rPr lang="ru-RU" sz="2800" dirty="0" smtClean="0"/>
              <a:t> (разработка индивидуальных учебных планов)и </a:t>
            </a:r>
            <a:r>
              <a:rPr lang="ru-RU" sz="2800" dirty="0"/>
              <a:t>закреплён инклюзивный характер образовательной среды, то есть обеспечение полноценного доступа к инфраструктуре школы детей с ОВЗ.</a:t>
            </a:r>
          </a:p>
        </p:txBody>
      </p:sp>
    </p:spTree>
    <p:extLst>
      <p:ext uri="{BB962C8B-B14F-4D97-AF65-F5344CB8AC3E}">
        <p14:creationId xmlns:p14="http://schemas.microsoft.com/office/powerpoint/2010/main" val="43904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Конструктор рабочих программ</a:t>
            </a:r>
            <a:r>
              <a:rPr lang="ru-RU" smtClean="0"/>
              <a:t/>
            </a:r>
            <a:br>
              <a:rPr lang="ru-RU" smtClean="0"/>
            </a:br>
            <a:r>
              <a:rPr lang="ru-RU" smtClean="0"/>
              <a:t>сайт</a:t>
            </a:r>
            <a:endParaRPr lang="ru-RU" dirty="0"/>
          </a:p>
        </p:txBody>
      </p:sp>
      <p:sp>
        <p:nvSpPr>
          <p:cNvPr id="3" name="Содержимое 2"/>
          <p:cNvSpPr>
            <a:spLocks noGrp="1"/>
          </p:cNvSpPr>
          <p:nvPr>
            <p:ph idx="1"/>
          </p:nvPr>
        </p:nvSpPr>
        <p:spPr/>
        <p:txBody>
          <a:bodyPr>
            <a:normAutofit/>
          </a:bodyPr>
          <a:lstStyle/>
          <a:p>
            <a:r>
              <a:rPr lang="en-US" sz="3200" dirty="0" smtClean="0"/>
              <a:t>https://edsoo.ru/</a:t>
            </a:r>
            <a:endParaRPr lang="ru-RU"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Задачи на новый учебный год</a:t>
            </a:r>
            <a:endParaRPr lang="ru-RU" b="1" dirty="0"/>
          </a:p>
        </p:txBody>
      </p:sp>
      <p:sp>
        <p:nvSpPr>
          <p:cNvPr id="3" name="Объект 2"/>
          <p:cNvSpPr>
            <a:spLocks noGrp="1"/>
          </p:cNvSpPr>
          <p:nvPr>
            <p:ph idx="1"/>
          </p:nvPr>
        </p:nvSpPr>
        <p:spPr/>
        <p:txBody>
          <a:bodyPr>
            <a:normAutofit/>
          </a:bodyPr>
          <a:lstStyle/>
          <a:p>
            <a:pPr marL="0" indent="0">
              <a:buNone/>
            </a:pPr>
            <a:r>
              <a:rPr lang="ru-RU" sz="3200" dirty="0" smtClean="0"/>
              <a:t>1.</a:t>
            </a:r>
            <a:r>
              <a:rPr lang="ru-RU" dirty="0" smtClean="0"/>
              <a:t> </a:t>
            </a:r>
            <a:r>
              <a:rPr lang="ru-RU" sz="2800" dirty="0" smtClean="0"/>
              <a:t>До 1 сентября 2022 года коррекция  рабочих программ в части изменения структуры (приказ ФГОС НОО, ФГОС ООО, ФГОС СОО от 11.12.2020 г.) и содержания в соответствии с учебным планом(учебный план на 2022- 2023 </a:t>
            </a:r>
            <a:r>
              <a:rPr lang="ru-RU" sz="2800" dirty="0" err="1" smtClean="0"/>
              <a:t>уч</a:t>
            </a:r>
            <a:r>
              <a:rPr lang="ru-RU" sz="2800" dirty="0" smtClean="0"/>
              <a:t> год)</a:t>
            </a:r>
          </a:p>
          <a:p>
            <a:pPr marL="0" indent="0">
              <a:buNone/>
            </a:pPr>
            <a:r>
              <a:rPr lang="ru-RU" sz="2800" dirty="0" smtClean="0"/>
              <a:t>2.Включать в административные контрольные работы задания предметного и </a:t>
            </a:r>
            <a:r>
              <a:rPr lang="ru-RU" sz="2800" dirty="0" err="1" smtClean="0"/>
              <a:t>метапредметного</a:t>
            </a:r>
            <a:r>
              <a:rPr lang="ru-RU" sz="2800" dirty="0" smtClean="0"/>
              <a:t> содержания. Срок - в течение учебного года.</a:t>
            </a:r>
          </a:p>
        </p:txBody>
      </p:sp>
    </p:spTree>
    <p:extLst>
      <p:ext uri="{BB962C8B-B14F-4D97-AF65-F5344CB8AC3E}">
        <p14:creationId xmlns:p14="http://schemas.microsoft.com/office/powerpoint/2010/main" val="1739692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smtClean="0"/>
              <a:t>Задачи на новый  учебный год</a:t>
            </a:r>
            <a:r>
              <a:rPr lang="ru-RU" b="1" dirty="0"/>
              <a:t/>
            </a:r>
            <a:br>
              <a:rPr lang="ru-RU" b="1" dirty="0"/>
            </a:br>
            <a:endParaRPr lang="ru-RU" b="1" dirty="0"/>
          </a:p>
        </p:txBody>
      </p:sp>
      <p:sp>
        <p:nvSpPr>
          <p:cNvPr id="3" name="Объект 2"/>
          <p:cNvSpPr>
            <a:spLocks noGrp="1"/>
          </p:cNvSpPr>
          <p:nvPr>
            <p:ph idx="1"/>
          </p:nvPr>
        </p:nvSpPr>
        <p:spPr/>
        <p:txBody>
          <a:bodyPr>
            <a:normAutofit/>
          </a:bodyPr>
          <a:lstStyle/>
          <a:p>
            <a:pPr marL="0" indent="0">
              <a:buNone/>
            </a:pPr>
            <a:r>
              <a:rPr lang="ru-RU" sz="2000" dirty="0" smtClean="0"/>
              <a:t>3.Планирование </a:t>
            </a:r>
            <a:r>
              <a:rPr lang="ru-RU" sz="2000" dirty="0"/>
              <a:t>методической работы школы с учетом всех изменений и требований к подготовке педагога.  ( формирование у педагогов «гибких» навыков через новые формы работы с педагогами, организация деятельности творческих групп на качественном уровне, организация деятельности педагогов с одаренными </a:t>
            </a:r>
            <a:r>
              <a:rPr lang="ru-RU" sz="2000" dirty="0" smtClean="0"/>
              <a:t>учащимися)</a:t>
            </a:r>
            <a:endParaRPr lang="ru-RU" sz="2000" dirty="0"/>
          </a:p>
          <a:p>
            <a:pPr marL="0" indent="0">
              <a:buNone/>
            </a:pPr>
            <a:r>
              <a:rPr lang="ru-RU" sz="2000" dirty="0" smtClean="0"/>
              <a:t>4.Анализ </a:t>
            </a:r>
            <a:r>
              <a:rPr lang="ru-RU" sz="2000" dirty="0"/>
              <a:t>рабочих программ НОО, ООО, внесение изменений в рабочие программы в части </a:t>
            </a:r>
            <a:r>
              <a:rPr lang="ru-RU" sz="2000" dirty="0" smtClean="0"/>
              <a:t>содержания. Срок- в течение года,)</a:t>
            </a:r>
            <a:endParaRPr lang="ru-RU" sz="2000" dirty="0"/>
          </a:p>
          <a:p>
            <a:pPr marL="0" indent="0">
              <a:buNone/>
            </a:pPr>
            <a:r>
              <a:rPr lang="ru-RU" sz="2000" dirty="0" smtClean="0"/>
              <a:t>5.Формирование </a:t>
            </a:r>
            <a:r>
              <a:rPr lang="ru-RU" sz="2000" dirty="0"/>
              <a:t>запроса на изменение условий (переподготовка,  повышение квалификации, пополнение учебно-материальной базы, обеспечение </a:t>
            </a:r>
            <a:r>
              <a:rPr lang="ru-RU" sz="2000" dirty="0" smtClean="0"/>
              <a:t>учебниками).Постоянно.</a:t>
            </a:r>
            <a:endParaRPr lang="ru-RU" sz="2000" dirty="0"/>
          </a:p>
          <a:p>
            <a:endParaRPr lang="ru-RU" dirty="0"/>
          </a:p>
        </p:txBody>
      </p:sp>
    </p:spTree>
    <p:extLst>
      <p:ext uri="{BB962C8B-B14F-4D97-AF65-F5344CB8AC3E}">
        <p14:creationId xmlns:p14="http://schemas.microsoft.com/office/powerpoint/2010/main" val="391389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5402" y="982133"/>
            <a:ext cx="9601196" cy="881174"/>
          </a:xfrm>
        </p:spPr>
        <p:txBody>
          <a:bodyPr>
            <a:normAutofit/>
          </a:bodyPr>
          <a:lstStyle/>
          <a:p>
            <a:r>
              <a:rPr lang="ru-RU" dirty="0" smtClean="0"/>
              <a:t>Навыки будущего</a:t>
            </a:r>
            <a:endParaRPr lang="ru-RU" dirty="0"/>
          </a:p>
        </p:txBody>
      </p:sp>
      <p:sp>
        <p:nvSpPr>
          <p:cNvPr id="6" name="Содержимое 5"/>
          <p:cNvSpPr>
            <a:spLocks noGrp="1"/>
          </p:cNvSpPr>
          <p:nvPr>
            <p:ph sz="quarter" idx="2"/>
          </p:nvPr>
        </p:nvSpPr>
        <p:spPr>
          <a:xfrm>
            <a:off x="1295400" y="2993366"/>
            <a:ext cx="4718304" cy="2882501"/>
          </a:xfrm>
        </p:spPr>
        <p:txBody>
          <a:bodyPr>
            <a:noAutofit/>
          </a:bodyPr>
          <a:lstStyle/>
          <a:p>
            <a:pPr marL="0" indent="0">
              <a:buNone/>
            </a:pPr>
            <a:r>
              <a:rPr lang="ru-RU" sz="1400" dirty="0" smtClean="0"/>
              <a:t>1.Критическое мышление (находить ошибки, проверка решений, предложения по эффективному решению проблем)</a:t>
            </a:r>
          </a:p>
          <a:p>
            <a:pPr marL="0" indent="0">
              <a:buNone/>
            </a:pPr>
            <a:r>
              <a:rPr lang="ru-RU" sz="1400" dirty="0" smtClean="0"/>
              <a:t>2.Цифровая грамотность (работа с файлами, графическими редакторами, облачным хранением, </a:t>
            </a:r>
            <a:r>
              <a:rPr lang="ru-RU" sz="1400" dirty="0" err="1" smtClean="0"/>
              <a:t>кибербезопасность</a:t>
            </a:r>
            <a:r>
              <a:rPr lang="ru-RU" sz="1400" dirty="0" smtClean="0"/>
              <a:t>, использование цифровых инструментов)</a:t>
            </a:r>
          </a:p>
          <a:p>
            <a:pPr marL="0" indent="0">
              <a:buNone/>
            </a:pPr>
            <a:r>
              <a:rPr lang="ru-RU" sz="1400" dirty="0" smtClean="0"/>
              <a:t>3. Командная работа (реализация совместных проектов через командное взаимодействие)</a:t>
            </a:r>
          </a:p>
          <a:p>
            <a:pPr marL="0" indent="0">
              <a:buNone/>
            </a:pPr>
            <a:r>
              <a:rPr lang="ru-RU" sz="1400" dirty="0" smtClean="0"/>
              <a:t>4.Креативность (решение нестандартных творческих задач, создание своих проектов)</a:t>
            </a:r>
          </a:p>
          <a:p>
            <a:pPr marL="0" indent="0">
              <a:buNone/>
            </a:pPr>
            <a:r>
              <a:rPr lang="ru-RU" sz="1400" dirty="0" smtClean="0"/>
              <a:t>5.Коммуникация(выступление перед аудиторией, умение отвечать на вопросы)</a:t>
            </a:r>
          </a:p>
          <a:p>
            <a:endParaRPr lang="ru-RU" sz="1200" dirty="0"/>
          </a:p>
        </p:txBody>
      </p:sp>
      <p:sp>
        <p:nvSpPr>
          <p:cNvPr id="8" name="Содержимое 7"/>
          <p:cNvSpPr>
            <a:spLocks noGrp="1"/>
          </p:cNvSpPr>
          <p:nvPr>
            <p:ph sz="quarter" idx="4"/>
          </p:nvPr>
        </p:nvSpPr>
        <p:spPr>
          <a:xfrm>
            <a:off x="6180669" y="2984740"/>
            <a:ext cx="5111307" cy="3053751"/>
          </a:xfrm>
        </p:spPr>
        <p:txBody>
          <a:bodyPr>
            <a:noAutofit/>
          </a:bodyPr>
          <a:lstStyle/>
          <a:p>
            <a:r>
              <a:rPr lang="ru-RU" sz="1400" dirty="0" smtClean="0"/>
              <a:t>Подготовить детей к постоянному обновлению знаний и навыков</a:t>
            </a:r>
          </a:p>
          <a:p>
            <a:r>
              <a:rPr lang="ru-RU" sz="1400" dirty="0" smtClean="0"/>
              <a:t>Держать удар –неудачи, не сдаваться</a:t>
            </a:r>
          </a:p>
          <a:p>
            <a:r>
              <a:rPr lang="ru-RU" sz="1400" dirty="0" smtClean="0"/>
              <a:t>Бороться со стрессом – постоянные изменения и тотальная слежка, ментальная «выносливость»</a:t>
            </a:r>
          </a:p>
          <a:p>
            <a:r>
              <a:rPr lang="ru-RU" sz="1400" dirty="0" smtClean="0"/>
              <a:t>Быть гибким – неизвестность, гибкий ум, эмоциональный интеллект</a:t>
            </a:r>
          </a:p>
          <a:p>
            <a:r>
              <a:rPr lang="ru-RU" sz="1400" dirty="0" smtClean="0"/>
              <a:t>4 С – </a:t>
            </a:r>
          </a:p>
          <a:p>
            <a:pPr>
              <a:buNone/>
            </a:pPr>
            <a:r>
              <a:rPr lang="ru-RU" sz="1400" dirty="0" smtClean="0"/>
              <a:t>- критическое мышление, </a:t>
            </a:r>
          </a:p>
          <a:p>
            <a:pPr>
              <a:buNone/>
            </a:pPr>
            <a:r>
              <a:rPr lang="ru-RU" sz="1400" dirty="0" smtClean="0"/>
              <a:t>- общение, </a:t>
            </a:r>
          </a:p>
          <a:p>
            <a:pPr>
              <a:buNone/>
            </a:pPr>
            <a:r>
              <a:rPr lang="ru-RU" sz="1400" dirty="0" smtClean="0"/>
              <a:t> - сотрудничество,</a:t>
            </a:r>
          </a:p>
          <a:p>
            <a:pPr>
              <a:buNone/>
            </a:pPr>
            <a:r>
              <a:rPr lang="ru-RU" sz="1400" dirty="0" smtClean="0"/>
              <a:t>  - творчество.</a:t>
            </a:r>
          </a:p>
          <a:p>
            <a:endParaRPr lang="ru-RU" sz="1400" dirty="0"/>
          </a:p>
        </p:txBody>
      </p:sp>
      <p:sp>
        <p:nvSpPr>
          <p:cNvPr id="5" name="Текст 4"/>
          <p:cNvSpPr>
            <a:spLocks noGrp="1"/>
          </p:cNvSpPr>
          <p:nvPr>
            <p:ph type="body" sz="quarter" idx="1"/>
          </p:nvPr>
        </p:nvSpPr>
        <p:spPr>
          <a:xfrm>
            <a:off x="1295400" y="2467155"/>
            <a:ext cx="4718304" cy="457200"/>
          </a:xfrm>
        </p:spPr>
        <p:txBody>
          <a:bodyPr/>
          <a:lstStyle/>
          <a:p>
            <a:r>
              <a:rPr lang="ru-RU" dirty="0" smtClean="0"/>
              <a:t>В документах</a:t>
            </a:r>
            <a:endParaRPr lang="ru-RU" dirty="0"/>
          </a:p>
        </p:txBody>
      </p:sp>
      <p:sp>
        <p:nvSpPr>
          <p:cNvPr id="7" name="Текст 6"/>
          <p:cNvSpPr>
            <a:spLocks noGrp="1"/>
          </p:cNvSpPr>
          <p:nvPr>
            <p:ph type="body" sz="quarter" idx="3"/>
          </p:nvPr>
        </p:nvSpPr>
        <p:spPr>
          <a:xfrm>
            <a:off x="6180670" y="2475781"/>
            <a:ext cx="4718304" cy="534838"/>
          </a:xfrm>
        </p:spPr>
        <p:txBody>
          <a:bodyPr>
            <a:normAutofit fontScale="85000" lnSpcReduction="10000"/>
          </a:bodyPr>
          <a:lstStyle/>
          <a:p>
            <a:r>
              <a:rPr lang="ru-RU" dirty="0" smtClean="0"/>
              <a:t>Ю.Н. </a:t>
            </a:r>
            <a:r>
              <a:rPr lang="ru-RU" dirty="0" err="1" smtClean="0"/>
              <a:t>Харари</a:t>
            </a:r>
            <a:r>
              <a:rPr lang="ru-RU" dirty="0" smtClean="0"/>
              <a:t> «21 урок для 21 века»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ФГОС </a:t>
            </a:r>
            <a:r>
              <a:rPr lang="ru-RU" b="1" dirty="0" smtClean="0"/>
              <a:t>НОО и ФГОС ООО 3 </a:t>
            </a:r>
            <a:r>
              <a:rPr lang="ru-RU" b="1" dirty="0"/>
              <a:t>поколения</a:t>
            </a:r>
            <a:br>
              <a:rPr lang="ru-RU" b="1" dirty="0"/>
            </a:br>
            <a:r>
              <a:rPr lang="ru-RU" b="1" dirty="0"/>
              <a:t> с 1 сентября 2022 года</a:t>
            </a:r>
            <a:endParaRPr lang="ru-RU" dirty="0"/>
          </a:p>
        </p:txBody>
      </p:sp>
      <p:sp>
        <p:nvSpPr>
          <p:cNvPr id="3" name="Объект 2"/>
          <p:cNvSpPr>
            <a:spLocks noGrp="1"/>
          </p:cNvSpPr>
          <p:nvPr>
            <p:ph idx="1"/>
          </p:nvPr>
        </p:nvSpPr>
        <p:spPr/>
        <p:txBody>
          <a:bodyPr/>
          <a:lstStyle/>
          <a:p>
            <a:pPr marL="0" indent="0" algn="ctr">
              <a:buNone/>
            </a:pPr>
            <a:r>
              <a:rPr lang="ru-RU" sz="2400" b="1" dirty="0" smtClean="0"/>
              <a:t>Нормативные документы</a:t>
            </a:r>
          </a:p>
          <a:p>
            <a:r>
              <a:rPr lang="ru-RU" sz="2000" dirty="0" smtClean="0"/>
              <a:t>Приказ Министерства Просвещения РФ №286 от 31 мая 2021 г. «Об утверждении федерального государственного стандарта начального общего образования»</a:t>
            </a:r>
          </a:p>
          <a:p>
            <a:r>
              <a:rPr lang="ru-RU" sz="2000" dirty="0"/>
              <a:t>Приказ Министерства Просвещения РФ №</a:t>
            </a:r>
            <a:r>
              <a:rPr lang="ru-RU" sz="2000" dirty="0" smtClean="0"/>
              <a:t>287 </a:t>
            </a:r>
            <a:r>
              <a:rPr lang="ru-RU" sz="2000" dirty="0"/>
              <a:t>от 31 мая 2021 г. </a:t>
            </a:r>
            <a:r>
              <a:rPr lang="ru-RU" sz="2000" dirty="0" smtClean="0"/>
              <a:t>«Об </a:t>
            </a:r>
            <a:r>
              <a:rPr lang="ru-RU" sz="2000" dirty="0"/>
              <a:t>утверждении федерального государственного стандарта </a:t>
            </a:r>
            <a:r>
              <a:rPr lang="ru-RU" sz="2000" dirty="0" smtClean="0"/>
              <a:t>основного </a:t>
            </a:r>
            <a:r>
              <a:rPr lang="ru-RU" sz="2000" dirty="0"/>
              <a:t>общего образования»</a:t>
            </a:r>
          </a:p>
          <a:p>
            <a:endParaRPr lang="ru-RU" dirty="0"/>
          </a:p>
        </p:txBody>
      </p:sp>
    </p:spTree>
    <p:extLst>
      <p:ext uri="{BB962C8B-B14F-4D97-AF65-F5344CB8AC3E}">
        <p14:creationId xmlns:p14="http://schemas.microsoft.com/office/powerpoint/2010/main" val="354173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7343259" y="1376107"/>
            <a:ext cx="4386875" cy="1553360"/>
          </a:xfrm>
          <a:prstGeom prst="roundRect">
            <a:avLst>
              <a:gd name="adj" fmla="val 7946"/>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14" name="Скругленный прямоугольник 13"/>
          <p:cNvSpPr/>
          <p:nvPr/>
        </p:nvSpPr>
        <p:spPr>
          <a:xfrm>
            <a:off x="7343259" y="4696397"/>
            <a:ext cx="4386875" cy="891603"/>
          </a:xfrm>
          <a:prstGeom prst="roundRect">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11" name="Скругленный прямоугольник 10"/>
          <p:cNvSpPr/>
          <p:nvPr/>
        </p:nvSpPr>
        <p:spPr>
          <a:xfrm>
            <a:off x="938088" y="3562928"/>
            <a:ext cx="5987645" cy="1152608"/>
          </a:xfrm>
          <a:prstGeom prst="roundRect">
            <a:avLst>
              <a:gd name="adj" fmla="val 12260"/>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12" name="Скругленный прямоугольник 11"/>
          <p:cNvSpPr/>
          <p:nvPr/>
        </p:nvSpPr>
        <p:spPr>
          <a:xfrm>
            <a:off x="938088" y="4911624"/>
            <a:ext cx="5987645" cy="1743176"/>
          </a:xfrm>
          <a:prstGeom prst="roundRect">
            <a:avLst>
              <a:gd name="adj" fmla="val 5460"/>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10" name="Скругленный прямоугольник 9"/>
          <p:cNvSpPr/>
          <p:nvPr/>
        </p:nvSpPr>
        <p:spPr>
          <a:xfrm>
            <a:off x="938088" y="1376107"/>
            <a:ext cx="5987645" cy="721421"/>
          </a:xfrm>
          <a:prstGeom prst="roundRect">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2" name="Заголовок 1"/>
          <p:cNvSpPr>
            <a:spLocks noGrp="1"/>
          </p:cNvSpPr>
          <p:nvPr>
            <p:ph type="title"/>
          </p:nvPr>
        </p:nvSpPr>
        <p:spPr>
          <a:xfrm>
            <a:off x="389466" y="256106"/>
            <a:ext cx="11768667" cy="857428"/>
          </a:xfrm>
        </p:spPr>
        <p:txBody>
          <a:bodyPr>
            <a:noAutofit/>
          </a:bodyPr>
          <a:lstStyle/>
          <a:p>
            <a:pPr algn="ctr">
              <a:lnSpc>
                <a:spcPct val="100000"/>
              </a:lnSpc>
            </a:pPr>
            <a:r>
              <a:rPr lang="ru-RU" sz="3200" b="1" dirty="0">
                <a:latin typeface="Trebuchet MS" pitchFamily="34" charset="0"/>
                <a:ea typeface="Tahoma" pitchFamily="34" charset="0"/>
                <a:cs typeface="Tahoma" pitchFamily="34" charset="0"/>
              </a:rPr>
              <a:t>Цели обновления Федеральных государственных образовательных стандартов (ФГОС)</a:t>
            </a:r>
          </a:p>
        </p:txBody>
      </p:sp>
      <p:sp>
        <p:nvSpPr>
          <p:cNvPr id="3" name="Содержимое 2"/>
          <p:cNvSpPr>
            <a:spLocks noGrp="1"/>
          </p:cNvSpPr>
          <p:nvPr>
            <p:ph idx="1"/>
          </p:nvPr>
        </p:nvSpPr>
        <p:spPr>
          <a:xfrm>
            <a:off x="1235907" y="1390837"/>
            <a:ext cx="5639027" cy="4942231"/>
          </a:xfrm>
        </p:spPr>
        <p:txBody>
          <a:bodyPr lIns="46007" tIns="46007" rIns="46007" bIns="46007">
            <a:noAutofit/>
          </a:bodyPr>
          <a:lstStyle/>
          <a:p>
            <a:pPr marL="0" indent="0">
              <a:spcBef>
                <a:spcPts val="0"/>
              </a:spcBef>
              <a:spcAft>
                <a:spcPts val="0"/>
              </a:spcAft>
              <a:buNone/>
            </a:pPr>
            <a:r>
              <a:rPr lang="ru-RU" sz="1900" b="1" dirty="0"/>
              <a:t>обеспечение единого образовательного пространства на территории Российской Федерации</a:t>
            </a:r>
            <a:endParaRPr lang="en-US" sz="1900" b="1" dirty="0"/>
          </a:p>
          <a:p>
            <a:pPr marL="0" indent="0">
              <a:spcBef>
                <a:spcPts val="0"/>
              </a:spcBef>
              <a:spcAft>
                <a:spcPts val="0"/>
              </a:spcAft>
              <a:buNone/>
            </a:pPr>
            <a:r>
              <a:rPr lang="ru-RU" sz="1900" i="1" dirty="0">
                <a:solidFill>
                  <a:schemeClr val="tx1">
                    <a:lumMod val="65000"/>
                    <a:lumOff val="35000"/>
                  </a:schemeClr>
                </a:solidFill>
              </a:rPr>
              <a:t>(п. 5 Перечня поручений Президента Российской Федерации по итогам форума Общероссийского народного фронта «Качественное образование </a:t>
            </a:r>
            <a:r>
              <a:rPr lang="en-US" sz="1900" i="1" dirty="0">
                <a:solidFill>
                  <a:schemeClr val="tx1">
                    <a:lumMod val="65000"/>
                    <a:lumOff val="35000"/>
                  </a:schemeClr>
                </a:solidFill>
              </a:rPr>
              <a:t>             </a:t>
            </a:r>
            <a:r>
              <a:rPr lang="ru-RU" sz="1900" i="1" dirty="0">
                <a:solidFill>
                  <a:schemeClr val="tx1">
                    <a:lumMod val="65000"/>
                    <a:lumOff val="35000"/>
                  </a:schemeClr>
                </a:solidFill>
              </a:rPr>
              <a:t>во имя страны». 15 декабря 2014 г</a:t>
            </a:r>
            <a:r>
              <a:rPr lang="ru-RU" sz="1900" i="1" dirty="0" smtClean="0">
                <a:solidFill>
                  <a:schemeClr val="tx1">
                    <a:lumMod val="65000"/>
                    <a:lumOff val="35000"/>
                  </a:schemeClr>
                </a:solidFill>
              </a:rPr>
              <a:t>.)</a:t>
            </a:r>
          </a:p>
          <a:p>
            <a:pPr marL="0" indent="0">
              <a:spcBef>
                <a:spcPts val="0"/>
              </a:spcBef>
              <a:spcAft>
                <a:spcPts val="0"/>
              </a:spcAft>
              <a:buNone/>
            </a:pPr>
            <a:r>
              <a:rPr lang="ru-RU" sz="1900" b="1" dirty="0" smtClean="0"/>
              <a:t>обеспечение </a:t>
            </a:r>
            <a:r>
              <a:rPr lang="ru-RU" sz="1900" b="1" dirty="0"/>
              <a:t>лидирующих позиций России в области фундаментального математического образования, физики, химии, биологии, технических наук, гуманитарных и социальных наук</a:t>
            </a:r>
          </a:p>
          <a:p>
            <a:pPr marL="0" indent="0">
              <a:spcBef>
                <a:spcPts val="0"/>
              </a:spcBef>
              <a:spcAft>
                <a:spcPts val="0"/>
              </a:spcAft>
              <a:buNone/>
            </a:pPr>
            <a:r>
              <a:rPr lang="ru-RU" sz="1900" b="1" dirty="0"/>
              <a:t>повышение роли школы в воспитании молодежи как ответственных граждан России на основе традиционных российских духовно-нравственных </a:t>
            </a:r>
            <a:r>
              <a:rPr lang="en-US" sz="1900" b="1" dirty="0"/>
              <a:t>          </a:t>
            </a:r>
            <a:r>
              <a:rPr lang="ru-RU" sz="1900" b="1" dirty="0"/>
              <a:t>и культурно-исторических ценностей, а также </a:t>
            </a:r>
            <a:r>
              <a:rPr lang="en-US" sz="1900" b="1" dirty="0"/>
              <a:t>                    </a:t>
            </a:r>
            <a:r>
              <a:rPr lang="ru-RU" sz="1900" b="1" dirty="0"/>
              <a:t>в профилактике экстремизма и радикальной идеологии</a:t>
            </a:r>
          </a:p>
        </p:txBody>
      </p:sp>
      <p:sp>
        <p:nvSpPr>
          <p:cNvPr id="4" name="Прямоугольник 3"/>
          <p:cNvSpPr/>
          <p:nvPr/>
        </p:nvSpPr>
        <p:spPr>
          <a:xfrm>
            <a:off x="7564533" y="1356970"/>
            <a:ext cx="4165600" cy="5375827"/>
          </a:xfrm>
          <a:prstGeom prst="rect">
            <a:avLst/>
          </a:prstGeom>
        </p:spPr>
        <p:txBody>
          <a:bodyPr wrap="square" lIns="121917" tIns="60958" rIns="121917" bIns="60958">
            <a:spAutoFit/>
          </a:bodyPr>
          <a:lstStyle/>
          <a:p>
            <a:pPr>
              <a:spcBef>
                <a:spcPts val="1600"/>
              </a:spcBef>
            </a:pPr>
            <a:r>
              <a:rPr lang="ru-RU" b="1" dirty="0"/>
              <a:t>повышение качества преподавания русского языка, литературы, отечественной истории, основ светской этики, традиционных религий</a:t>
            </a:r>
          </a:p>
          <a:p>
            <a:pPr>
              <a:spcBef>
                <a:spcPts val="1600"/>
              </a:spcBef>
            </a:pPr>
            <a:r>
              <a:rPr lang="ru-RU" i="1" dirty="0">
                <a:solidFill>
                  <a:schemeClr val="tx1">
                    <a:lumMod val="65000"/>
                    <a:lumOff val="35000"/>
                  </a:schemeClr>
                </a:solidFill>
              </a:rPr>
              <a:t>(Стратегия национальной безопасности Российской Федерации. Утверждена Указом Президента Российской Федерации от 31 декабря 2015 г. № 683)</a:t>
            </a:r>
            <a:endParaRPr lang="ru-RU" dirty="0"/>
          </a:p>
          <a:p>
            <a:pPr>
              <a:spcBef>
                <a:spcPts val="1600"/>
              </a:spcBef>
            </a:pPr>
            <a:r>
              <a:rPr lang="ru-RU" b="1" dirty="0"/>
              <a:t>сохранение глубины и фундаментальности отечественного образования</a:t>
            </a:r>
            <a:endParaRPr lang="en-US" b="1" dirty="0"/>
          </a:p>
          <a:p>
            <a:pPr>
              <a:spcBef>
                <a:spcPts val="1600"/>
              </a:spcBef>
            </a:pPr>
            <a:r>
              <a:rPr lang="ru-RU" i="1" dirty="0">
                <a:solidFill>
                  <a:schemeClr val="tx1">
                    <a:lumMod val="65000"/>
                    <a:lumOff val="35000"/>
                  </a:schemeClr>
                </a:solidFill>
              </a:rPr>
              <a:t>(Послание Президента Федеральному Собранию Российской Федерации. 1 декабря 2016 г.)</a:t>
            </a:r>
            <a:endParaRPr lang="ru-RU" dirty="0">
              <a:solidFill>
                <a:schemeClr val="tx1">
                  <a:lumMod val="65000"/>
                  <a:lumOff val="35000"/>
                </a:schemeClr>
              </a:solidFill>
            </a:endParaRPr>
          </a:p>
          <a:p>
            <a:pPr>
              <a:spcBef>
                <a:spcPts val="1600"/>
              </a:spcBef>
            </a:pPr>
            <a:r>
              <a:rPr lang="ru-RU" dirty="0"/>
              <a:t> </a:t>
            </a:r>
          </a:p>
        </p:txBody>
      </p:sp>
      <p:sp>
        <p:nvSpPr>
          <p:cNvPr id="5" name="Freeform 7"/>
          <p:cNvSpPr>
            <a:spLocks noEditPoints="1"/>
          </p:cNvSpPr>
          <p:nvPr/>
        </p:nvSpPr>
        <p:spPr bwMode="auto">
          <a:xfrm>
            <a:off x="743926" y="1384102"/>
            <a:ext cx="388325" cy="388325"/>
          </a:xfrm>
          <a:custGeom>
            <a:avLst/>
            <a:gdLst>
              <a:gd name="T0" fmla="*/ 1904 w 3584"/>
              <a:gd name="T1" fmla="*/ 1804 h 3584"/>
              <a:gd name="T2" fmla="*/ 1756 w 3584"/>
              <a:gd name="T3" fmla="*/ 1898 h 3584"/>
              <a:gd name="T4" fmla="*/ 1593 w 3584"/>
              <a:gd name="T5" fmla="*/ 1895 h 3584"/>
              <a:gd name="T6" fmla="*/ 1828 w 3584"/>
              <a:gd name="T7" fmla="*/ 2014 h 3584"/>
              <a:gd name="T8" fmla="*/ 2014 w 3584"/>
              <a:gd name="T9" fmla="*/ 1828 h 3584"/>
              <a:gd name="T10" fmla="*/ 1895 w 3584"/>
              <a:gd name="T11" fmla="*/ 1593 h 3584"/>
              <a:gd name="T12" fmla="*/ 1497 w 3584"/>
              <a:gd name="T13" fmla="*/ 946 h 3584"/>
              <a:gd name="T14" fmla="*/ 1695 w 3584"/>
              <a:gd name="T15" fmla="*/ 1355 h 3584"/>
              <a:gd name="T16" fmla="*/ 2072 w 3584"/>
              <a:gd name="T17" fmla="*/ 1442 h 3584"/>
              <a:gd name="T18" fmla="*/ 2241 w 3584"/>
              <a:gd name="T19" fmla="*/ 1792 h 3584"/>
              <a:gd name="T20" fmla="*/ 2072 w 3584"/>
              <a:gd name="T21" fmla="*/ 2142 h 3584"/>
              <a:gd name="T22" fmla="*/ 1689 w 3584"/>
              <a:gd name="T23" fmla="*/ 2229 h 3584"/>
              <a:gd name="T24" fmla="*/ 1389 w 3584"/>
              <a:gd name="T25" fmla="*/ 1989 h 3584"/>
              <a:gd name="T26" fmla="*/ 1386 w 3584"/>
              <a:gd name="T27" fmla="*/ 1607 h 3584"/>
              <a:gd name="T28" fmla="*/ 909 w 3584"/>
              <a:gd name="T29" fmla="*/ 1640 h 3584"/>
              <a:gd name="T30" fmla="*/ 1007 w 3584"/>
              <a:gd name="T31" fmla="*/ 2223 h 3584"/>
              <a:gd name="T32" fmla="*/ 1426 w 3584"/>
              <a:gd name="T33" fmla="*/ 2610 h 3584"/>
              <a:gd name="T34" fmla="*/ 2018 w 3584"/>
              <a:gd name="T35" fmla="*/ 2659 h 3584"/>
              <a:gd name="T36" fmla="*/ 2498 w 3584"/>
              <a:gd name="T37" fmla="*/ 2345 h 3584"/>
              <a:gd name="T38" fmla="*/ 2688 w 3584"/>
              <a:gd name="T39" fmla="*/ 1792 h 3584"/>
              <a:gd name="T40" fmla="*/ 2498 w 3584"/>
              <a:gd name="T41" fmla="*/ 1239 h 3584"/>
              <a:gd name="T42" fmla="*/ 2018 w 3584"/>
              <a:gd name="T43" fmla="*/ 925 h 3584"/>
              <a:gd name="T44" fmla="*/ 1413 w 3584"/>
              <a:gd name="T45" fmla="*/ 270 h 3584"/>
              <a:gd name="T46" fmla="*/ 766 w 3584"/>
              <a:gd name="T47" fmla="*/ 608 h 3584"/>
              <a:gd name="T48" fmla="*/ 1616 w 3584"/>
              <a:gd name="T49" fmla="*/ 685 h 3584"/>
              <a:gd name="T50" fmla="*/ 2284 w 3584"/>
              <a:gd name="T51" fmla="*/ 786 h 3584"/>
              <a:gd name="T52" fmla="*/ 2759 w 3584"/>
              <a:gd name="T53" fmla="*/ 1226 h 3584"/>
              <a:gd name="T54" fmla="*/ 2908 w 3584"/>
              <a:gd name="T55" fmla="*/ 1880 h 3584"/>
              <a:gd name="T56" fmla="*/ 2666 w 3584"/>
              <a:gd name="T57" fmla="*/ 2493 h 3584"/>
              <a:gd name="T58" fmla="*/ 2130 w 3584"/>
              <a:gd name="T59" fmla="*/ 2860 h 3584"/>
              <a:gd name="T60" fmla="*/ 1454 w 3584"/>
              <a:gd name="T61" fmla="*/ 2860 h 3584"/>
              <a:gd name="T62" fmla="*/ 918 w 3584"/>
              <a:gd name="T63" fmla="*/ 2493 h 3584"/>
              <a:gd name="T64" fmla="*/ 676 w 3584"/>
              <a:gd name="T65" fmla="*/ 1880 h 3584"/>
              <a:gd name="T66" fmla="*/ 830 w 3584"/>
              <a:gd name="T67" fmla="*/ 1220 h 3584"/>
              <a:gd name="T68" fmla="*/ 362 w 3584"/>
              <a:gd name="T69" fmla="*/ 1150 h 3584"/>
              <a:gd name="T70" fmla="*/ 227 w 3584"/>
              <a:gd name="T71" fmla="*/ 1895 h 3584"/>
              <a:gd name="T72" fmla="*/ 471 w 3584"/>
              <a:gd name="T73" fmla="*/ 2638 h 3584"/>
              <a:gd name="T74" fmla="*/ 1028 w 3584"/>
              <a:gd name="T75" fmla="*/ 3162 h 3584"/>
              <a:gd name="T76" fmla="*/ 1792 w 3584"/>
              <a:gd name="T77" fmla="*/ 3360 h 3584"/>
              <a:gd name="T78" fmla="*/ 2556 w 3584"/>
              <a:gd name="T79" fmla="*/ 3162 h 3584"/>
              <a:gd name="T80" fmla="*/ 3113 w 3584"/>
              <a:gd name="T81" fmla="*/ 2638 h 3584"/>
              <a:gd name="T82" fmla="*/ 3357 w 3584"/>
              <a:gd name="T83" fmla="*/ 1895 h 3584"/>
              <a:gd name="T84" fmla="*/ 3207 w 3584"/>
              <a:gd name="T85" fmla="*/ 1115 h 3584"/>
              <a:gd name="T86" fmla="*/ 2718 w 3584"/>
              <a:gd name="T87" fmla="*/ 527 h 3584"/>
              <a:gd name="T88" fmla="*/ 1996 w 3584"/>
              <a:gd name="T89" fmla="*/ 237 h 3584"/>
              <a:gd name="T90" fmla="*/ 548 w 3584"/>
              <a:gd name="T91" fmla="*/ 63 h 3584"/>
              <a:gd name="T92" fmla="*/ 925 w 3584"/>
              <a:gd name="T93" fmla="*/ 225 h 3584"/>
              <a:gd name="T94" fmla="*/ 1688 w 3584"/>
              <a:gd name="T95" fmla="*/ 3 h 3584"/>
              <a:gd name="T96" fmla="*/ 2513 w 3584"/>
              <a:gd name="T97" fmla="*/ 151 h 3584"/>
              <a:gd name="T98" fmla="*/ 3163 w 3584"/>
              <a:gd name="T99" fmla="*/ 638 h 3584"/>
              <a:gd name="T100" fmla="*/ 3533 w 3584"/>
              <a:gd name="T101" fmla="*/ 1366 h 3584"/>
              <a:gd name="T102" fmla="*/ 3533 w 3584"/>
              <a:gd name="T103" fmla="*/ 2218 h 3584"/>
              <a:gd name="T104" fmla="*/ 3163 w 3584"/>
              <a:gd name="T105" fmla="*/ 2946 h 3584"/>
              <a:gd name="T106" fmla="*/ 2513 w 3584"/>
              <a:gd name="T107" fmla="*/ 3433 h 3584"/>
              <a:gd name="T108" fmla="*/ 1682 w 3584"/>
              <a:gd name="T109" fmla="*/ 3581 h 3584"/>
              <a:gd name="T110" fmla="*/ 887 w 3584"/>
              <a:gd name="T111" fmla="*/ 3340 h 3584"/>
              <a:gd name="T112" fmla="*/ 299 w 3584"/>
              <a:gd name="T113" fmla="*/ 2784 h 3584"/>
              <a:gd name="T114" fmla="*/ 13 w 3584"/>
              <a:gd name="T115" fmla="*/ 2008 h 3584"/>
              <a:gd name="T116" fmla="*/ 103 w 3584"/>
              <a:gd name="T117" fmla="*/ 1195 h 3584"/>
              <a:gd name="T118" fmla="*/ 402 w 3584"/>
              <a:gd name="T119" fmla="*/ 560 h 3584"/>
              <a:gd name="T120" fmla="*/ 0 w 3584"/>
              <a:gd name="T121" fmla="*/ 447 h 3584"/>
              <a:gd name="T122" fmla="*/ 336 w 3584"/>
              <a:gd name="T123" fmla="*/ 336 h 3584"/>
              <a:gd name="T124" fmla="*/ 447 w 3584"/>
              <a:gd name="T125" fmla="*/ 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3584">
                <a:moveTo>
                  <a:pt x="1792" y="1568"/>
                </a:moveTo>
                <a:lnTo>
                  <a:pt x="1763" y="1570"/>
                </a:lnTo>
                <a:lnTo>
                  <a:pt x="1734" y="1576"/>
                </a:lnTo>
                <a:lnTo>
                  <a:pt x="1871" y="1713"/>
                </a:lnTo>
                <a:lnTo>
                  <a:pt x="1888" y="1733"/>
                </a:lnTo>
                <a:lnTo>
                  <a:pt x="1898" y="1756"/>
                </a:lnTo>
                <a:lnTo>
                  <a:pt x="1904" y="1780"/>
                </a:lnTo>
                <a:lnTo>
                  <a:pt x="1904" y="1804"/>
                </a:lnTo>
                <a:lnTo>
                  <a:pt x="1898" y="1828"/>
                </a:lnTo>
                <a:lnTo>
                  <a:pt x="1888" y="1851"/>
                </a:lnTo>
                <a:lnTo>
                  <a:pt x="1871" y="1871"/>
                </a:lnTo>
                <a:lnTo>
                  <a:pt x="1851" y="1888"/>
                </a:lnTo>
                <a:lnTo>
                  <a:pt x="1828" y="1898"/>
                </a:lnTo>
                <a:lnTo>
                  <a:pt x="1804" y="1904"/>
                </a:lnTo>
                <a:lnTo>
                  <a:pt x="1780" y="1904"/>
                </a:lnTo>
                <a:lnTo>
                  <a:pt x="1756" y="1898"/>
                </a:lnTo>
                <a:lnTo>
                  <a:pt x="1733" y="1888"/>
                </a:lnTo>
                <a:lnTo>
                  <a:pt x="1713" y="1871"/>
                </a:lnTo>
                <a:lnTo>
                  <a:pt x="1576" y="1734"/>
                </a:lnTo>
                <a:lnTo>
                  <a:pt x="1570" y="1763"/>
                </a:lnTo>
                <a:lnTo>
                  <a:pt x="1568" y="1792"/>
                </a:lnTo>
                <a:lnTo>
                  <a:pt x="1570" y="1828"/>
                </a:lnTo>
                <a:lnTo>
                  <a:pt x="1579" y="1863"/>
                </a:lnTo>
                <a:lnTo>
                  <a:pt x="1593" y="1895"/>
                </a:lnTo>
                <a:lnTo>
                  <a:pt x="1612" y="1924"/>
                </a:lnTo>
                <a:lnTo>
                  <a:pt x="1633" y="1951"/>
                </a:lnTo>
                <a:lnTo>
                  <a:pt x="1660" y="1972"/>
                </a:lnTo>
                <a:lnTo>
                  <a:pt x="1689" y="1991"/>
                </a:lnTo>
                <a:lnTo>
                  <a:pt x="1721" y="2005"/>
                </a:lnTo>
                <a:lnTo>
                  <a:pt x="1756" y="2014"/>
                </a:lnTo>
                <a:lnTo>
                  <a:pt x="1792" y="2016"/>
                </a:lnTo>
                <a:lnTo>
                  <a:pt x="1828" y="2014"/>
                </a:lnTo>
                <a:lnTo>
                  <a:pt x="1863" y="2005"/>
                </a:lnTo>
                <a:lnTo>
                  <a:pt x="1895" y="1991"/>
                </a:lnTo>
                <a:lnTo>
                  <a:pt x="1924" y="1972"/>
                </a:lnTo>
                <a:lnTo>
                  <a:pt x="1951" y="1951"/>
                </a:lnTo>
                <a:lnTo>
                  <a:pt x="1972" y="1924"/>
                </a:lnTo>
                <a:lnTo>
                  <a:pt x="1991" y="1895"/>
                </a:lnTo>
                <a:lnTo>
                  <a:pt x="2005" y="1863"/>
                </a:lnTo>
                <a:lnTo>
                  <a:pt x="2014" y="1828"/>
                </a:lnTo>
                <a:lnTo>
                  <a:pt x="2016" y="1792"/>
                </a:lnTo>
                <a:lnTo>
                  <a:pt x="2014" y="1756"/>
                </a:lnTo>
                <a:lnTo>
                  <a:pt x="2005" y="1721"/>
                </a:lnTo>
                <a:lnTo>
                  <a:pt x="1991" y="1689"/>
                </a:lnTo>
                <a:lnTo>
                  <a:pt x="1972" y="1660"/>
                </a:lnTo>
                <a:lnTo>
                  <a:pt x="1951" y="1633"/>
                </a:lnTo>
                <a:lnTo>
                  <a:pt x="1924" y="1612"/>
                </a:lnTo>
                <a:lnTo>
                  <a:pt x="1895" y="1593"/>
                </a:lnTo>
                <a:lnTo>
                  <a:pt x="1863" y="1579"/>
                </a:lnTo>
                <a:lnTo>
                  <a:pt x="1828" y="1570"/>
                </a:lnTo>
                <a:lnTo>
                  <a:pt x="1792" y="1568"/>
                </a:lnTo>
                <a:close/>
                <a:moveTo>
                  <a:pt x="1792" y="896"/>
                </a:moveTo>
                <a:lnTo>
                  <a:pt x="1715" y="899"/>
                </a:lnTo>
                <a:lnTo>
                  <a:pt x="1640" y="909"/>
                </a:lnTo>
                <a:lnTo>
                  <a:pt x="1567" y="924"/>
                </a:lnTo>
                <a:lnTo>
                  <a:pt x="1497" y="946"/>
                </a:lnTo>
                <a:lnTo>
                  <a:pt x="1429" y="973"/>
                </a:lnTo>
                <a:lnTo>
                  <a:pt x="1364" y="1006"/>
                </a:lnTo>
                <a:lnTo>
                  <a:pt x="1302" y="1043"/>
                </a:lnTo>
                <a:lnTo>
                  <a:pt x="1244" y="1085"/>
                </a:lnTo>
                <a:lnTo>
                  <a:pt x="1566" y="1408"/>
                </a:lnTo>
                <a:lnTo>
                  <a:pt x="1607" y="1386"/>
                </a:lnTo>
                <a:lnTo>
                  <a:pt x="1650" y="1368"/>
                </a:lnTo>
                <a:lnTo>
                  <a:pt x="1695" y="1355"/>
                </a:lnTo>
                <a:lnTo>
                  <a:pt x="1743" y="1347"/>
                </a:lnTo>
                <a:lnTo>
                  <a:pt x="1792" y="1343"/>
                </a:lnTo>
                <a:lnTo>
                  <a:pt x="1844" y="1347"/>
                </a:lnTo>
                <a:lnTo>
                  <a:pt x="1895" y="1355"/>
                </a:lnTo>
                <a:lnTo>
                  <a:pt x="1943" y="1371"/>
                </a:lnTo>
                <a:lnTo>
                  <a:pt x="1989" y="1389"/>
                </a:lnTo>
                <a:lnTo>
                  <a:pt x="2032" y="1414"/>
                </a:lnTo>
                <a:lnTo>
                  <a:pt x="2072" y="1442"/>
                </a:lnTo>
                <a:lnTo>
                  <a:pt x="2109" y="1475"/>
                </a:lnTo>
                <a:lnTo>
                  <a:pt x="2142" y="1512"/>
                </a:lnTo>
                <a:lnTo>
                  <a:pt x="2170" y="1552"/>
                </a:lnTo>
                <a:lnTo>
                  <a:pt x="2195" y="1595"/>
                </a:lnTo>
                <a:lnTo>
                  <a:pt x="2213" y="1641"/>
                </a:lnTo>
                <a:lnTo>
                  <a:pt x="2229" y="1689"/>
                </a:lnTo>
                <a:lnTo>
                  <a:pt x="2237" y="1740"/>
                </a:lnTo>
                <a:lnTo>
                  <a:pt x="2241" y="1792"/>
                </a:lnTo>
                <a:lnTo>
                  <a:pt x="2237" y="1844"/>
                </a:lnTo>
                <a:lnTo>
                  <a:pt x="2229" y="1895"/>
                </a:lnTo>
                <a:lnTo>
                  <a:pt x="2213" y="1943"/>
                </a:lnTo>
                <a:lnTo>
                  <a:pt x="2195" y="1989"/>
                </a:lnTo>
                <a:lnTo>
                  <a:pt x="2170" y="2032"/>
                </a:lnTo>
                <a:lnTo>
                  <a:pt x="2142" y="2072"/>
                </a:lnTo>
                <a:lnTo>
                  <a:pt x="2109" y="2109"/>
                </a:lnTo>
                <a:lnTo>
                  <a:pt x="2072" y="2142"/>
                </a:lnTo>
                <a:lnTo>
                  <a:pt x="2032" y="2170"/>
                </a:lnTo>
                <a:lnTo>
                  <a:pt x="1989" y="2195"/>
                </a:lnTo>
                <a:lnTo>
                  <a:pt x="1943" y="2213"/>
                </a:lnTo>
                <a:lnTo>
                  <a:pt x="1895" y="2229"/>
                </a:lnTo>
                <a:lnTo>
                  <a:pt x="1844" y="2237"/>
                </a:lnTo>
                <a:lnTo>
                  <a:pt x="1792" y="2241"/>
                </a:lnTo>
                <a:lnTo>
                  <a:pt x="1740" y="2237"/>
                </a:lnTo>
                <a:lnTo>
                  <a:pt x="1689" y="2229"/>
                </a:lnTo>
                <a:lnTo>
                  <a:pt x="1641" y="2213"/>
                </a:lnTo>
                <a:lnTo>
                  <a:pt x="1595" y="2195"/>
                </a:lnTo>
                <a:lnTo>
                  <a:pt x="1552" y="2170"/>
                </a:lnTo>
                <a:lnTo>
                  <a:pt x="1512" y="2142"/>
                </a:lnTo>
                <a:lnTo>
                  <a:pt x="1475" y="2109"/>
                </a:lnTo>
                <a:lnTo>
                  <a:pt x="1442" y="2072"/>
                </a:lnTo>
                <a:lnTo>
                  <a:pt x="1414" y="2032"/>
                </a:lnTo>
                <a:lnTo>
                  <a:pt x="1389" y="1989"/>
                </a:lnTo>
                <a:lnTo>
                  <a:pt x="1371" y="1943"/>
                </a:lnTo>
                <a:lnTo>
                  <a:pt x="1355" y="1895"/>
                </a:lnTo>
                <a:lnTo>
                  <a:pt x="1347" y="1844"/>
                </a:lnTo>
                <a:lnTo>
                  <a:pt x="1343" y="1792"/>
                </a:lnTo>
                <a:lnTo>
                  <a:pt x="1347" y="1743"/>
                </a:lnTo>
                <a:lnTo>
                  <a:pt x="1355" y="1695"/>
                </a:lnTo>
                <a:lnTo>
                  <a:pt x="1368" y="1651"/>
                </a:lnTo>
                <a:lnTo>
                  <a:pt x="1386" y="1607"/>
                </a:lnTo>
                <a:lnTo>
                  <a:pt x="1408" y="1566"/>
                </a:lnTo>
                <a:lnTo>
                  <a:pt x="1085" y="1244"/>
                </a:lnTo>
                <a:lnTo>
                  <a:pt x="1043" y="1302"/>
                </a:lnTo>
                <a:lnTo>
                  <a:pt x="1006" y="1364"/>
                </a:lnTo>
                <a:lnTo>
                  <a:pt x="973" y="1429"/>
                </a:lnTo>
                <a:lnTo>
                  <a:pt x="946" y="1497"/>
                </a:lnTo>
                <a:lnTo>
                  <a:pt x="924" y="1567"/>
                </a:lnTo>
                <a:lnTo>
                  <a:pt x="909" y="1640"/>
                </a:lnTo>
                <a:lnTo>
                  <a:pt x="899" y="1715"/>
                </a:lnTo>
                <a:lnTo>
                  <a:pt x="896" y="1792"/>
                </a:lnTo>
                <a:lnTo>
                  <a:pt x="899" y="1869"/>
                </a:lnTo>
                <a:lnTo>
                  <a:pt x="909" y="1945"/>
                </a:lnTo>
                <a:lnTo>
                  <a:pt x="925" y="2018"/>
                </a:lnTo>
                <a:lnTo>
                  <a:pt x="946" y="2090"/>
                </a:lnTo>
                <a:lnTo>
                  <a:pt x="974" y="2158"/>
                </a:lnTo>
                <a:lnTo>
                  <a:pt x="1007" y="2223"/>
                </a:lnTo>
                <a:lnTo>
                  <a:pt x="1044" y="2285"/>
                </a:lnTo>
                <a:lnTo>
                  <a:pt x="1086" y="2345"/>
                </a:lnTo>
                <a:lnTo>
                  <a:pt x="1134" y="2399"/>
                </a:lnTo>
                <a:lnTo>
                  <a:pt x="1185" y="2450"/>
                </a:lnTo>
                <a:lnTo>
                  <a:pt x="1239" y="2498"/>
                </a:lnTo>
                <a:lnTo>
                  <a:pt x="1299" y="2540"/>
                </a:lnTo>
                <a:lnTo>
                  <a:pt x="1361" y="2577"/>
                </a:lnTo>
                <a:lnTo>
                  <a:pt x="1426" y="2610"/>
                </a:lnTo>
                <a:lnTo>
                  <a:pt x="1494" y="2638"/>
                </a:lnTo>
                <a:lnTo>
                  <a:pt x="1566" y="2659"/>
                </a:lnTo>
                <a:lnTo>
                  <a:pt x="1639" y="2675"/>
                </a:lnTo>
                <a:lnTo>
                  <a:pt x="1715" y="2685"/>
                </a:lnTo>
                <a:lnTo>
                  <a:pt x="1792" y="2688"/>
                </a:lnTo>
                <a:lnTo>
                  <a:pt x="1869" y="2685"/>
                </a:lnTo>
                <a:lnTo>
                  <a:pt x="1945" y="2675"/>
                </a:lnTo>
                <a:lnTo>
                  <a:pt x="2018" y="2659"/>
                </a:lnTo>
                <a:lnTo>
                  <a:pt x="2090" y="2638"/>
                </a:lnTo>
                <a:lnTo>
                  <a:pt x="2158" y="2610"/>
                </a:lnTo>
                <a:lnTo>
                  <a:pt x="2223" y="2577"/>
                </a:lnTo>
                <a:lnTo>
                  <a:pt x="2285" y="2540"/>
                </a:lnTo>
                <a:lnTo>
                  <a:pt x="2345" y="2498"/>
                </a:lnTo>
                <a:lnTo>
                  <a:pt x="2399" y="2450"/>
                </a:lnTo>
                <a:lnTo>
                  <a:pt x="2450" y="2399"/>
                </a:lnTo>
                <a:lnTo>
                  <a:pt x="2498" y="2345"/>
                </a:lnTo>
                <a:lnTo>
                  <a:pt x="2540" y="2285"/>
                </a:lnTo>
                <a:lnTo>
                  <a:pt x="2577" y="2223"/>
                </a:lnTo>
                <a:lnTo>
                  <a:pt x="2610" y="2158"/>
                </a:lnTo>
                <a:lnTo>
                  <a:pt x="2638" y="2090"/>
                </a:lnTo>
                <a:lnTo>
                  <a:pt x="2659" y="2018"/>
                </a:lnTo>
                <a:lnTo>
                  <a:pt x="2675" y="1945"/>
                </a:lnTo>
                <a:lnTo>
                  <a:pt x="2685" y="1869"/>
                </a:lnTo>
                <a:lnTo>
                  <a:pt x="2688" y="1792"/>
                </a:lnTo>
                <a:lnTo>
                  <a:pt x="2685" y="1715"/>
                </a:lnTo>
                <a:lnTo>
                  <a:pt x="2675" y="1639"/>
                </a:lnTo>
                <a:lnTo>
                  <a:pt x="2659" y="1566"/>
                </a:lnTo>
                <a:lnTo>
                  <a:pt x="2638" y="1494"/>
                </a:lnTo>
                <a:lnTo>
                  <a:pt x="2610" y="1426"/>
                </a:lnTo>
                <a:lnTo>
                  <a:pt x="2577" y="1361"/>
                </a:lnTo>
                <a:lnTo>
                  <a:pt x="2540" y="1299"/>
                </a:lnTo>
                <a:lnTo>
                  <a:pt x="2498" y="1239"/>
                </a:lnTo>
                <a:lnTo>
                  <a:pt x="2450" y="1185"/>
                </a:lnTo>
                <a:lnTo>
                  <a:pt x="2399" y="1134"/>
                </a:lnTo>
                <a:lnTo>
                  <a:pt x="2345" y="1086"/>
                </a:lnTo>
                <a:lnTo>
                  <a:pt x="2285" y="1044"/>
                </a:lnTo>
                <a:lnTo>
                  <a:pt x="2223" y="1007"/>
                </a:lnTo>
                <a:lnTo>
                  <a:pt x="2158" y="974"/>
                </a:lnTo>
                <a:lnTo>
                  <a:pt x="2090" y="946"/>
                </a:lnTo>
                <a:lnTo>
                  <a:pt x="2018" y="925"/>
                </a:lnTo>
                <a:lnTo>
                  <a:pt x="1945" y="909"/>
                </a:lnTo>
                <a:lnTo>
                  <a:pt x="1869" y="899"/>
                </a:lnTo>
                <a:lnTo>
                  <a:pt x="1792" y="896"/>
                </a:lnTo>
                <a:close/>
                <a:moveTo>
                  <a:pt x="1792" y="224"/>
                </a:moveTo>
                <a:lnTo>
                  <a:pt x="1694" y="227"/>
                </a:lnTo>
                <a:lnTo>
                  <a:pt x="1599" y="236"/>
                </a:lnTo>
                <a:lnTo>
                  <a:pt x="1505" y="251"/>
                </a:lnTo>
                <a:lnTo>
                  <a:pt x="1413" y="270"/>
                </a:lnTo>
                <a:lnTo>
                  <a:pt x="1323" y="295"/>
                </a:lnTo>
                <a:lnTo>
                  <a:pt x="1235" y="327"/>
                </a:lnTo>
                <a:lnTo>
                  <a:pt x="1150" y="362"/>
                </a:lnTo>
                <a:lnTo>
                  <a:pt x="1068" y="402"/>
                </a:lnTo>
                <a:lnTo>
                  <a:pt x="987" y="447"/>
                </a:lnTo>
                <a:lnTo>
                  <a:pt x="910" y="496"/>
                </a:lnTo>
                <a:lnTo>
                  <a:pt x="836" y="551"/>
                </a:lnTo>
                <a:lnTo>
                  <a:pt x="766" y="608"/>
                </a:lnTo>
                <a:lnTo>
                  <a:pt x="1084" y="925"/>
                </a:lnTo>
                <a:lnTo>
                  <a:pt x="1150" y="874"/>
                </a:lnTo>
                <a:lnTo>
                  <a:pt x="1220" y="830"/>
                </a:lnTo>
                <a:lnTo>
                  <a:pt x="1293" y="790"/>
                </a:lnTo>
                <a:lnTo>
                  <a:pt x="1370" y="755"/>
                </a:lnTo>
                <a:lnTo>
                  <a:pt x="1450" y="725"/>
                </a:lnTo>
                <a:lnTo>
                  <a:pt x="1531" y="703"/>
                </a:lnTo>
                <a:lnTo>
                  <a:pt x="1616" y="685"/>
                </a:lnTo>
                <a:lnTo>
                  <a:pt x="1703" y="676"/>
                </a:lnTo>
                <a:lnTo>
                  <a:pt x="1792" y="672"/>
                </a:lnTo>
                <a:lnTo>
                  <a:pt x="1880" y="676"/>
                </a:lnTo>
                <a:lnTo>
                  <a:pt x="1965" y="685"/>
                </a:lnTo>
                <a:lnTo>
                  <a:pt x="2048" y="702"/>
                </a:lnTo>
                <a:lnTo>
                  <a:pt x="2130" y="724"/>
                </a:lnTo>
                <a:lnTo>
                  <a:pt x="2209" y="752"/>
                </a:lnTo>
                <a:lnTo>
                  <a:pt x="2284" y="786"/>
                </a:lnTo>
                <a:lnTo>
                  <a:pt x="2357" y="825"/>
                </a:lnTo>
                <a:lnTo>
                  <a:pt x="2426" y="869"/>
                </a:lnTo>
                <a:lnTo>
                  <a:pt x="2493" y="918"/>
                </a:lnTo>
                <a:lnTo>
                  <a:pt x="2554" y="972"/>
                </a:lnTo>
                <a:lnTo>
                  <a:pt x="2612" y="1030"/>
                </a:lnTo>
                <a:lnTo>
                  <a:pt x="2666" y="1091"/>
                </a:lnTo>
                <a:lnTo>
                  <a:pt x="2715" y="1158"/>
                </a:lnTo>
                <a:lnTo>
                  <a:pt x="2759" y="1226"/>
                </a:lnTo>
                <a:lnTo>
                  <a:pt x="2798" y="1299"/>
                </a:lnTo>
                <a:lnTo>
                  <a:pt x="2831" y="1375"/>
                </a:lnTo>
                <a:lnTo>
                  <a:pt x="2860" y="1454"/>
                </a:lnTo>
                <a:lnTo>
                  <a:pt x="2882" y="1536"/>
                </a:lnTo>
                <a:lnTo>
                  <a:pt x="2899" y="1618"/>
                </a:lnTo>
                <a:lnTo>
                  <a:pt x="2908" y="1704"/>
                </a:lnTo>
                <a:lnTo>
                  <a:pt x="2912" y="1792"/>
                </a:lnTo>
                <a:lnTo>
                  <a:pt x="2908" y="1880"/>
                </a:lnTo>
                <a:lnTo>
                  <a:pt x="2899" y="1966"/>
                </a:lnTo>
                <a:lnTo>
                  <a:pt x="2882" y="2048"/>
                </a:lnTo>
                <a:lnTo>
                  <a:pt x="2860" y="2130"/>
                </a:lnTo>
                <a:lnTo>
                  <a:pt x="2831" y="2209"/>
                </a:lnTo>
                <a:lnTo>
                  <a:pt x="2798" y="2285"/>
                </a:lnTo>
                <a:lnTo>
                  <a:pt x="2759" y="2358"/>
                </a:lnTo>
                <a:lnTo>
                  <a:pt x="2715" y="2426"/>
                </a:lnTo>
                <a:lnTo>
                  <a:pt x="2666" y="2493"/>
                </a:lnTo>
                <a:lnTo>
                  <a:pt x="2612" y="2554"/>
                </a:lnTo>
                <a:lnTo>
                  <a:pt x="2554" y="2612"/>
                </a:lnTo>
                <a:lnTo>
                  <a:pt x="2493" y="2666"/>
                </a:lnTo>
                <a:lnTo>
                  <a:pt x="2426" y="2715"/>
                </a:lnTo>
                <a:lnTo>
                  <a:pt x="2357" y="2759"/>
                </a:lnTo>
                <a:lnTo>
                  <a:pt x="2284" y="2798"/>
                </a:lnTo>
                <a:lnTo>
                  <a:pt x="2209" y="2832"/>
                </a:lnTo>
                <a:lnTo>
                  <a:pt x="2130" y="2860"/>
                </a:lnTo>
                <a:lnTo>
                  <a:pt x="2048" y="2882"/>
                </a:lnTo>
                <a:lnTo>
                  <a:pt x="1965" y="2899"/>
                </a:lnTo>
                <a:lnTo>
                  <a:pt x="1880" y="2908"/>
                </a:lnTo>
                <a:lnTo>
                  <a:pt x="1792" y="2912"/>
                </a:lnTo>
                <a:lnTo>
                  <a:pt x="1704" y="2908"/>
                </a:lnTo>
                <a:lnTo>
                  <a:pt x="1619" y="2899"/>
                </a:lnTo>
                <a:lnTo>
                  <a:pt x="1536" y="2882"/>
                </a:lnTo>
                <a:lnTo>
                  <a:pt x="1454" y="2860"/>
                </a:lnTo>
                <a:lnTo>
                  <a:pt x="1375" y="2832"/>
                </a:lnTo>
                <a:lnTo>
                  <a:pt x="1300" y="2798"/>
                </a:lnTo>
                <a:lnTo>
                  <a:pt x="1227" y="2759"/>
                </a:lnTo>
                <a:lnTo>
                  <a:pt x="1158" y="2715"/>
                </a:lnTo>
                <a:lnTo>
                  <a:pt x="1091" y="2666"/>
                </a:lnTo>
                <a:lnTo>
                  <a:pt x="1030" y="2612"/>
                </a:lnTo>
                <a:lnTo>
                  <a:pt x="972" y="2554"/>
                </a:lnTo>
                <a:lnTo>
                  <a:pt x="918" y="2493"/>
                </a:lnTo>
                <a:lnTo>
                  <a:pt x="869" y="2426"/>
                </a:lnTo>
                <a:lnTo>
                  <a:pt x="825" y="2358"/>
                </a:lnTo>
                <a:lnTo>
                  <a:pt x="786" y="2285"/>
                </a:lnTo>
                <a:lnTo>
                  <a:pt x="753" y="2209"/>
                </a:lnTo>
                <a:lnTo>
                  <a:pt x="724" y="2130"/>
                </a:lnTo>
                <a:lnTo>
                  <a:pt x="702" y="2048"/>
                </a:lnTo>
                <a:lnTo>
                  <a:pt x="685" y="1966"/>
                </a:lnTo>
                <a:lnTo>
                  <a:pt x="676" y="1880"/>
                </a:lnTo>
                <a:lnTo>
                  <a:pt x="672" y="1792"/>
                </a:lnTo>
                <a:lnTo>
                  <a:pt x="676" y="1703"/>
                </a:lnTo>
                <a:lnTo>
                  <a:pt x="685" y="1616"/>
                </a:lnTo>
                <a:lnTo>
                  <a:pt x="703" y="1531"/>
                </a:lnTo>
                <a:lnTo>
                  <a:pt x="725" y="1450"/>
                </a:lnTo>
                <a:lnTo>
                  <a:pt x="755" y="1370"/>
                </a:lnTo>
                <a:lnTo>
                  <a:pt x="790" y="1293"/>
                </a:lnTo>
                <a:lnTo>
                  <a:pt x="830" y="1220"/>
                </a:lnTo>
                <a:lnTo>
                  <a:pt x="874" y="1150"/>
                </a:lnTo>
                <a:lnTo>
                  <a:pt x="925" y="1084"/>
                </a:lnTo>
                <a:lnTo>
                  <a:pt x="608" y="766"/>
                </a:lnTo>
                <a:lnTo>
                  <a:pt x="551" y="836"/>
                </a:lnTo>
                <a:lnTo>
                  <a:pt x="496" y="910"/>
                </a:lnTo>
                <a:lnTo>
                  <a:pt x="447" y="987"/>
                </a:lnTo>
                <a:lnTo>
                  <a:pt x="402" y="1068"/>
                </a:lnTo>
                <a:lnTo>
                  <a:pt x="362" y="1150"/>
                </a:lnTo>
                <a:lnTo>
                  <a:pt x="327" y="1235"/>
                </a:lnTo>
                <a:lnTo>
                  <a:pt x="295" y="1323"/>
                </a:lnTo>
                <a:lnTo>
                  <a:pt x="270" y="1413"/>
                </a:lnTo>
                <a:lnTo>
                  <a:pt x="251" y="1505"/>
                </a:lnTo>
                <a:lnTo>
                  <a:pt x="236" y="1599"/>
                </a:lnTo>
                <a:lnTo>
                  <a:pt x="227" y="1694"/>
                </a:lnTo>
                <a:lnTo>
                  <a:pt x="224" y="1792"/>
                </a:lnTo>
                <a:lnTo>
                  <a:pt x="227" y="1895"/>
                </a:lnTo>
                <a:lnTo>
                  <a:pt x="237" y="1996"/>
                </a:lnTo>
                <a:lnTo>
                  <a:pt x="253" y="2096"/>
                </a:lnTo>
                <a:lnTo>
                  <a:pt x="276" y="2193"/>
                </a:lnTo>
                <a:lnTo>
                  <a:pt x="304" y="2287"/>
                </a:lnTo>
                <a:lnTo>
                  <a:pt x="338" y="2380"/>
                </a:lnTo>
                <a:lnTo>
                  <a:pt x="377" y="2469"/>
                </a:lnTo>
                <a:lnTo>
                  <a:pt x="422" y="2556"/>
                </a:lnTo>
                <a:lnTo>
                  <a:pt x="471" y="2638"/>
                </a:lnTo>
                <a:lnTo>
                  <a:pt x="527" y="2718"/>
                </a:lnTo>
                <a:lnTo>
                  <a:pt x="585" y="2794"/>
                </a:lnTo>
                <a:lnTo>
                  <a:pt x="649" y="2866"/>
                </a:lnTo>
                <a:lnTo>
                  <a:pt x="718" y="2935"/>
                </a:lnTo>
                <a:lnTo>
                  <a:pt x="790" y="2999"/>
                </a:lnTo>
                <a:lnTo>
                  <a:pt x="866" y="3057"/>
                </a:lnTo>
                <a:lnTo>
                  <a:pt x="946" y="3113"/>
                </a:lnTo>
                <a:lnTo>
                  <a:pt x="1028" y="3162"/>
                </a:lnTo>
                <a:lnTo>
                  <a:pt x="1115" y="3207"/>
                </a:lnTo>
                <a:lnTo>
                  <a:pt x="1204" y="3246"/>
                </a:lnTo>
                <a:lnTo>
                  <a:pt x="1297" y="3280"/>
                </a:lnTo>
                <a:lnTo>
                  <a:pt x="1391" y="3308"/>
                </a:lnTo>
                <a:lnTo>
                  <a:pt x="1488" y="3331"/>
                </a:lnTo>
                <a:lnTo>
                  <a:pt x="1588" y="3347"/>
                </a:lnTo>
                <a:lnTo>
                  <a:pt x="1689" y="3357"/>
                </a:lnTo>
                <a:lnTo>
                  <a:pt x="1792" y="3360"/>
                </a:lnTo>
                <a:lnTo>
                  <a:pt x="1895" y="3357"/>
                </a:lnTo>
                <a:lnTo>
                  <a:pt x="1996" y="3347"/>
                </a:lnTo>
                <a:lnTo>
                  <a:pt x="2096" y="3331"/>
                </a:lnTo>
                <a:lnTo>
                  <a:pt x="2193" y="3308"/>
                </a:lnTo>
                <a:lnTo>
                  <a:pt x="2287" y="3280"/>
                </a:lnTo>
                <a:lnTo>
                  <a:pt x="2380" y="3246"/>
                </a:lnTo>
                <a:lnTo>
                  <a:pt x="2469" y="3207"/>
                </a:lnTo>
                <a:lnTo>
                  <a:pt x="2556" y="3162"/>
                </a:lnTo>
                <a:lnTo>
                  <a:pt x="2638" y="3113"/>
                </a:lnTo>
                <a:lnTo>
                  <a:pt x="2718" y="3057"/>
                </a:lnTo>
                <a:lnTo>
                  <a:pt x="2794" y="2999"/>
                </a:lnTo>
                <a:lnTo>
                  <a:pt x="2866" y="2935"/>
                </a:lnTo>
                <a:lnTo>
                  <a:pt x="2935" y="2866"/>
                </a:lnTo>
                <a:lnTo>
                  <a:pt x="2999" y="2794"/>
                </a:lnTo>
                <a:lnTo>
                  <a:pt x="3057" y="2718"/>
                </a:lnTo>
                <a:lnTo>
                  <a:pt x="3113" y="2638"/>
                </a:lnTo>
                <a:lnTo>
                  <a:pt x="3162" y="2556"/>
                </a:lnTo>
                <a:lnTo>
                  <a:pt x="3207" y="2469"/>
                </a:lnTo>
                <a:lnTo>
                  <a:pt x="3246" y="2380"/>
                </a:lnTo>
                <a:lnTo>
                  <a:pt x="3280" y="2287"/>
                </a:lnTo>
                <a:lnTo>
                  <a:pt x="3308" y="2193"/>
                </a:lnTo>
                <a:lnTo>
                  <a:pt x="3331" y="2096"/>
                </a:lnTo>
                <a:lnTo>
                  <a:pt x="3347" y="1996"/>
                </a:lnTo>
                <a:lnTo>
                  <a:pt x="3357" y="1895"/>
                </a:lnTo>
                <a:lnTo>
                  <a:pt x="3360" y="1792"/>
                </a:lnTo>
                <a:lnTo>
                  <a:pt x="3357" y="1689"/>
                </a:lnTo>
                <a:lnTo>
                  <a:pt x="3347" y="1588"/>
                </a:lnTo>
                <a:lnTo>
                  <a:pt x="3331" y="1488"/>
                </a:lnTo>
                <a:lnTo>
                  <a:pt x="3308" y="1391"/>
                </a:lnTo>
                <a:lnTo>
                  <a:pt x="3280" y="1297"/>
                </a:lnTo>
                <a:lnTo>
                  <a:pt x="3246" y="1204"/>
                </a:lnTo>
                <a:lnTo>
                  <a:pt x="3207" y="1115"/>
                </a:lnTo>
                <a:lnTo>
                  <a:pt x="3162" y="1028"/>
                </a:lnTo>
                <a:lnTo>
                  <a:pt x="3113" y="946"/>
                </a:lnTo>
                <a:lnTo>
                  <a:pt x="3057" y="866"/>
                </a:lnTo>
                <a:lnTo>
                  <a:pt x="2999" y="790"/>
                </a:lnTo>
                <a:lnTo>
                  <a:pt x="2935" y="718"/>
                </a:lnTo>
                <a:lnTo>
                  <a:pt x="2866" y="649"/>
                </a:lnTo>
                <a:lnTo>
                  <a:pt x="2794" y="585"/>
                </a:lnTo>
                <a:lnTo>
                  <a:pt x="2718" y="527"/>
                </a:lnTo>
                <a:lnTo>
                  <a:pt x="2638" y="471"/>
                </a:lnTo>
                <a:lnTo>
                  <a:pt x="2556" y="422"/>
                </a:lnTo>
                <a:lnTo>
                  <a:pt x="2469" y="377"/>
                </a:lnTo>
                <a:lnTo>
                  <a:pt x="2380" y="338"/>
                </a:lnTo>
                <a:lnTo>
                  <a:pt x="2287" y="304"/>
                </a:lnTo>
                <a:lnTo>
                  <a:pt x="2193" y="276"/>
                </a:lnTo>
                <a:lnTo>
                  <a:pt x="2096" y="253"/>
                </a:lnTo>
                <a:lnTo>
                  <a:pt x="1996" y="237"/>
                </a:lnTo>
                <a:lnTo>
                  <a:pt x="1895" y="227"/>
                </a:lnTo>
                <a:lnTo>
                  <a:pt x="1792" y="224"/>
                </a:lnTo>
                <a:close/>
                <a:moveTo>
                  <a:pt x="447" y="0"/>
                </a:moveTo>
                <a:lnTo>
                  <a:pt x="474" y="3"/>
                </a:lnTo>
                <a:lnTo>
                  <a:pt x="497" y="11"/>
                </a:lnTo>
                <a:lnTo>
                  <a:pt x="518" y="25"/>
                </a:lnTo>
                <a:lnTo>
                  <a:pt x="535" y="42"/>
                </a:lnTo>
                <a:lnTo>
                  <a:pt x="548" y="63"/>
                </a:lnTo>
                <a:lnTo>
                  <a:pt x="557" y="86"/>
                </a:lnTo>
                <a:lnTo>
                  <a:pt x="560" y="112"/>
                </a:lnTo>
                <a:lnTo>
                  <a:pt x="560" y="402"/>
                </a:lnTo>
                <a:lnTo>
                  <a:pt x="608" y="450"/>
                </a:lnTo>
                <a:lnTo>
                  <a:pt x="682" y="387"/>
                </a:lnTo>
                <a:lnTo>
                  <a:pt x="760" y="329"/>
                </a:lnTo>
                <a:lnTo>
                  <a:pt x="842" y="275"/>
                </a:lnTo>
                <a:lnTo>
                  <a:pt x="925" y="225"/>
                </a:lnTo>
                <a:lnTo>
                  <a:pt x="1012" y="179"/>
                </a:lnTo>
                <a:lnTo>
                  <a:pt x="1102" y="139"/>
                </a:lnTo>
                <a:lnTo>
                  <a:pt x="1195" y="103"/>
                </a:lnTo>
                <a:lnTo>
                  <a:pt x="1289" y="72"/>
                </a:lnTo>
                <a:lnTo>
                  <a:pt x="1386" y="47"/>
                </a:lnTo>
                <a:lnTo>
                  <a:pt x="1485" y="26"/>
                </a:lnTo>
                <a:lnTo>
                  <a:pt x="1586" y="12"/>
                </a:lnTo>
                <a:lnTo>
                  <a:pt x="1688" y="3"/>
                </a:lnTo>
                <a:lnTo>
                  <a:pt x="1792" y="0"/>
                </a:lnTo>
                <a:lnTo>
                  <a:pt x="1902" y="3"/>
                </a:lnTo>
                <a:lnTo>
                  <a:pt x="2008" y="13"/>
                </a:lnTo>
                <a:lnTo>
                  <a:pt x="2115" y="29"/>
                </a:lnTo>
                <a:lnTo>
                  <a:pt x="2218" y="51"/>
                </a:lnTo>
                <a:lnTo>
                  <a:pt x="2319" y="78"/>
                </a:lnTo>
                <a:lnTo>
                  <a:pt x="2418" y="112"/>
                </a:lnTo>
                <a:lnTo>
                  <a:pt x="2513" y="151"/>
                </a:lnTo>
                <a:lnTo>
                  <a:pt x="2607" y="195"/>
                </a:lnTo>
                <a:lnTo>
                  <a:pt x="2697" y="244"/>
                </a:lnTo>
                <a:lnTo>
                  <a:pt x="2784" y="299"/>
                </a:lnTo>
                <a:lnTo>
                  <a:pt x="2867" y="358"/>
                </a:lnTo>
                <a:lnTo>
                  <a:pt x="2946" y="421"/>
                </a:lnTo>
                <a:lnTo>
                  <a:pt x="3023" y="490"/>
                </a:lnTo>
                <a:lnTo>
                  <a:pt x="3094" y="561"/>
                </a:lnTo>
                <a:lnTo>
                  <a:pt x="3163" y="638"/>
                </a:lnTo>
                <a:lnTo>
                  <a:pt x="3226" y="717"/>
                </a:lnTo>
                <a:lnTo>
                  <a:pt x="3285" y="800"/>
                </a:lnTo>
                <a:lnTo>
                  <a:pt x="3340" y="887"/>
                </a:lnTo>
                <a:lnTo>
                  <a:pt x="3389" y="977"/>
                </a:lnTo>
                <a:lnTo>
                  <a:pt x="3433" y="1071"/>
                </a:lnTo>
                <a:lnTo>
                  <a:pt x="3472" y="1166"/>
                </a:lnTo>
                <a:lnTo>
                  <a:pt x="3506" y="1265"/>
                </a:lnTo>
                <a:lnTo>
                  <a:pt x="3533" y="1366"/>
                </a:lnTo>
                <a:lnTo>
                  <a:pt x="3555" y="1469"/>
                </a:lnTo>
                <a:lnTo>
                  <a:pt x="3571" y="1576"/>
                </a:lnTo>
                <a:lnTo>
                  <a:pt x="3581" y="1682"/>
                </a:lnTo>
                <a:lnTo>
                  <a:pt x="3584" y="1792"/>
                </a:lnTo>
                <a:lnTo>
                  <a:pt x="3581" y="1902"/>
                </a:lnTo>
                <a:lnTo>
                  <a:pt x="3571" y="2008"/>
                </a:lnTo>
                <a:lnTo>
                  <a:pt x="3555" y="2115"/>
                </a:lnTo>
                <a:lnTo>
                  <a:pt x="3533" y="2218"/>
                </a:lnTo>
                <a:lnTo>
                  <a:pt x="3506" y="2319"/>
                </a:lnTo>
                <a:lnTo>
                  <a:pt x="3472" y="2418"/>
                </a:lnTo>
                <a:lnTo>
                  <a:pt x="3433" y="2513"/>
                </a:lnTo>
                <a:lnTo>
                  <a:pt x="3389" y="2607"/>
                </a:lnTo>
                <a:lnTo>
                  <a:pt x="3340" y="2697"/>
                </a:lnTo>
                <a:lnTo>
                  <a:pt x="3285" y="2784"/>
                </a:lnTo>
                <a:lnTo>
                  <a:pt x="3226" y="2867"/>
                </a:lnTo>
                <a:lnTo>
                  <a:pt x="3163" y="2946"/>
                </a:lnTo>
                <a:lnTo>
                  <a:pt x="3094" y="3023"/>
                </a:lnTo>
                <a:lnTo>
                  <a:pt x="3023" y="3094"/>
                </a:lnTo>
                <a:lnTo>
                  <a:pt x="2946" y="3163"/>
                </a:lnTo>
                <a:lnTo>
                  <a:pt x="2867" y="3226"/>
                </a:lnTo>
                <a:lnTo>
                  <a:pt x="2784" y="3285"/>
                </a:lnTo>
                <a:lnTo>
                  <a:pt x="2697" y="3340"/>
                </a:lnTo>
                <a:lnTo>
                  <a:pt x="2607" y="3389"/>
                </a:lnTo>
                <a:lnTo>
                  <a:pt x="2513" y="3433"/>
                </a:lnTo>
                <a:lnTo>
                  <a:pt x="2418" y="3472"/>
                </a:lnTo>
                <a:lnTo>
                  <a:pt x="2319" y="3506"/>
                </a:lnTo>
                <a:lnTo>
                  <a:pt x="2218" y="3533"/>
                </a:lnTo>
                <a:lnTo>
                  <a:pt x="2115" y="3555"/>
                </a:lnTo>
                <a:lnTo>
                  <a:pt x="2008" y="3571"/>
                </a:lnTo>
                <a:lnTo>
                  <a:pt x="1902" y="3581"/>
                </a:lnTo>
                <a:lnTo>
                  <a:pt x="1792" y="3584"/>
                </a:lnTo>
                <a:lnTo>
                  <a:pt x="1682" y="3581"/>
                </a:lnTo>
                <a:lnTo>
                  <a:pt x="1576" y="3571"/>
                </a:lnTo>
                <a:lnTo>
                  <a:pt x="1469" y="3555"/>
                </a:lnTo>
                <a:lnTo>
                  <a:pt x="1366" y="3533"/>
                </a:lnTo>
                <a:lnTo>
                  <a:pt x="1265" y="3506"/>
                </a:lnTo>
                <a:lnTo>
                  <a:pt x="1166" y="3472"/>
                </a:lnTo>
                <a:lnTo>
                  <a:pt x="1071" y="3433"/>
                </a:lnTo>
                <a:lnTo>
                  <a:pt x="977" y="3389"/>
                </a:lnTo>
                <a:lnTo>
                  <a:pt x="887" y="3340"/>
                </a:lnTo>
                <a:lnTo>
                  <a:pt x="800" y="3285"/>
                </a:lnTo>
                <a:lnTo>
                  <a:pt x="717" y="3226"/>
                </a:lnTo>
                <a:lnTo>
                  <a:pt x="638" y="3163"/>
                </a:lnTo>
                <a:lnTo>
                  <a:pt x="561" y="3094"/>
                </a:lnTo>
                <a:lnTo>
                  <a:pt x="490" y="3023"/>
                </a:lnTo>
                <a:lnTo>
                  <a:pt x="421" y="2946"/>
                </a:lnTo>
                <a:lnTo>
                  <a:pt x="358" y="2867"/>
                </a:lnTo>
                <a:lnTo>
                  <a:pt x="299" y="2784"/>
                </a:lnTo>
                <a:lnTo>
                  <a:pt x="244" y="2697"/>
                </a:lnTo>
                <a:lnTo>
                  <a:pt x="195" y="2607"/>
                </a:lnTo>
                <a:lnTo>
                  <a:pt x="151" y="2513"/>
                </a:lnTo>
                <a:lnTo>
                  <a:pt x="112" y="2418"/>
                </a:lnTo>
                <a:lnTo>
                  <a:pt x="78" y="2319"/>
                </a:lnTo>
                <a:lnTo>
                  <a:pt x="51" y="2218"/>
                </a:lnTo>
                <a:lnTo>
                  <a:pt x="29" y="2115"/>
                </a:lnTo>
                <a:lnTo>
                  <a:pt x="13" y="2008"/>
                </a:lnTo>
                <a:lnTo>
                  <a:pt x="3" y="1902"/>
                </a:lnTo>
                <a:lnTo>
                  <a:pt x="0" y="1792"/>
                </a:lnTo>
                <a:lnTo>
                  <a:pt x="3" y="1688"/>
                </a:lnTo>
                <a:lnTo>
                  <a:pt x="12" y="1586"/>
                </a:lnTo>
                <a:lnTo>
                  <a:pt x="26" y="1485"/>
                </a:lnTo>
                <a:lnTo>
                  <a:pt x="47" y="1386"/>
                </a:lnTo>
                <a:lnTo>
                  <a:pt x="72" y="1289"/>
                </a:lnTo>
                <a:lnTo>
                  <a:pt x="103" y="1195"/>
                </a:lnTo>
                <a:lnTo>
                  <a:pt x="139" y="1102"/>
                </a:lnTo>
                <a:lnTo>
                  <a:pt x="179" y="1012"/>
                </a:lnTo>
                <a:lnTo>
                  <a:pt x="225" y="925"/>
                </a:lnTo>
                <a:lnTo>
                  <a:pt x="275" y="842"/>
                </a:lnTo>
                <a:lnTo>
                  <a:pt x="329" y="760"/>
                </a:lnTo>
                <a:lnTo>
                  <a:pt x="387" y="682"/>
                </a:lnTo>
                <a:lnTo>
                  <a:pt x="450" y="608"/>
                </a:lnTo>
                <a:lnTo>
                  <a:pt x="402" y="560"/>
                </a:lnTo>
                <a:lnTo>
                  <a:pt x="112" y="560"/>
                </a:lnTo>
                <a:lnTo>
                  <a:pt x="86" y="557"/>
                </a:lnTo>
                <a:lnTo>
                  <a:pt x="63" y="548"/>
                </a:lnTo>
                <a:lnTo>
                  <a:pt x="42" y="535"/>
                </a:lnTo>
                <a:lnTo>
                  <a:pt x="25" y="518"/>
                </a:lnTo>
                <a:lnTo>
                  <a:pt x="11" y="497"/>
                </a:lnTo>
                <a:lnTo>
                  <a:pt x="3" y="474"/>
                </a:lnTo>
                <a:lnTo>
                  <a:pt x="0" y="447"/>
                </a:lnTo>
                <a:lnTo>
                  <a:pt x="3" y="422"/>
                </a:lnTo>
                <a:lnTo>
                  <a:pt x="11" y="399"/>
                </a:lnTo>
                <a:lnTo>
                  <a:pt x="25" y="378"/>
                </a:lnTo>
                <a:lnTo>
                  <a:pt x="42" y="361"/>
                </a:lnTo>
                <a:lnTo>
                  <a:pt x="63" y="348"/>
                </a:lnTo>
                <a:lnTo>
                  <a:pt x="86" y="339"/>
                </a:lnTo>
                <a:lnTo>
                  <a:pt x="112" y="336"/>
                </a:lnTo>
                <a:lnTo>
                  <a:pt x="336" y="336"/>
                </a:lnTo>
                <a:lnTo>
                  <a:pt x="336" y="112"/>
                </a:lnTo>
                <a:lnTo>
                  <a:pt x="339" y="86"/>
                </a:lnTo>
                <a:lnTo>
                  <a:pt x="348" y="63"/>
                </a:lnTo>
                <a:lnTo>
                  <a:pt x="361" y="42"/>
                </a:lnTo>
                <a:lnTo>
                  <a:pt x="378" y="25"/>
                </a:lnTo>
                <a:lnTo>
                  <a:pt x="399" y="11"/>
                </a:lnTo>
                <a:lnTo>
                  <a:pt x="422" y="3"/>
                </a:lnTo>
                <a:lnTo>
                  <a:pt x="447" y="0"/>
                </a:lnTo>
                <a:close/>
              </a:path>
            </a:pathLst>
          </a:custGeom>
          <a:solidFill>
            <a:schemeClr val="accent2"/>
          </a:solidFill>
          <a:ln w="0">
            <a:noFill/>
            <a:prstDash val="solid"/>
            <a:round/>
            <a:headEnd/>
            <a:tailEnd/>
          </a:ln>
        </p:spPr>
        <p:txBody>
          <a:bodyPr vert="horz" wrap="square" lIns="121917" tIns="60958" rIns="121917" bIns="60958" numCol="1" anchor="t" anchorCtr="0" compatLnSpc="1">
            <a:prstTxWarp prst="textNoShape">
              <a:avLst/>
            </a:prstTxWarp>
          </a:bodyPr>
          <a:lstStyle/>
          <a:p>
            <a:endParaRPr lang="ru-RU"/>
          </a:p>
        </p:txBody>
      </p:sp>
      <p:sp>
        <p:nvSpPr>
          <p:cNvPr id="6" name="Freeform 7"/>
          <p:cNvSpPr>
            <a:spLocks noEditPoints="1"/>
          </p:cNvSpPr>
          <p:nvPr/>
        </p:nvSpPr>
        <p:spPr bwMode="auto">
          <a:xfrm>
            <a:off x="743926" y="3512128"/>
            <a:ext cx="388325" cy="388325"/>
          </a:xfrm>
          <a:custGeom>
            <a:avLst/>
            <a:gdLst>
              <a:gd name="T0" fmla="*/ 1904 w 3584"/>
              <a:gd name="T1" fmla="*/ 1804 h 3584"/>
              <a:gd name="T2" fmla="*/ 1756 w 3584"/>
              <a:gd name="T3" fmla="*/ 1898 h 3584"/>
              <a:gd name="T4" fmla="*/ 1593 w 3584"/>
              <a:gd name="T5" fmla="*/ 1895 h 3584"/>
              <a:gd name="T6" fmla="*/ 1828 w 3584"/>
              <a:gd name="T7" fmla="*/ 2014 h 3584"/>
              <a:gd name="T8" fmla="*/ 2014 w 3584"/>
              <a:gd name="T9" fmla="*/ 1828 h 3584"/>
              <a:gd name="T10" fmla="*/ 1895 w 3584"/>
              <a:gd name="T11" fmla="*/ 1593 h 3584"/>
              <a:gd name="T12" fmla="*/ 1497 w 3584"/>
              <a:gd name="T13" fmla="*/ 946 h 3584"/>
              <a:gd name="T14" fmla="*/ 1695 w 3584"/>
              <a:gd name="T15" fmla="*/ 1355 h 3584"/>
              <a:gd name="T16" fmla="*/ 2072 w 3584"/>
              <a:gd name="T17" fmla="*/ 1442 h 3584"/>
              <a:gd name="T18" fmla="*/ 2241 w 3584"/>
              <a:gd name="T19" fmla="*/ 1792 h 3584"/>
              <a:gd name="T20" fmla="*/ 2072 w 3584"/>
              <a:gd name="T21" fmla="*/ 2142 h 3584"/>
              <a:gd name="T22" fmla="*/ 1689 w 3584"/>
              <a:gd name="T23" fmla="*/ 2229 h 3584"/>
              <a:gd name="T24" fmla="*/ 1389 w 3584"/>
              <a:gd name="T25" fmla="*/ 1989 h 3584"/>
              <a:gd name="T26" fmla="*/ 1386 w 3584"/>
              <a:gd name="T27" fmla="*/ 1607 h 3584"/>
              <a:gd name="T28" fmla="*/ 909 w 3584"/>
              <a:gd name="T29" fmla="*/ 1640 h 3584"/>
              <a:gd name="T30" fmla="*/ 1007 w 3584"/>
              <a:gd name="T31" fmla="*/ 2223 h 3584"/>
              <a:gd name="T32" fmla="*/ 1426 w 3584"/>
              <a:gd name="T33" fmla="*/ 2610 h 3584"/>
              <a:gd name="T34" fmla="*/ 2018 w 3584"/>
              <a:gd name="T35" fmla="*/ 2659 h 3584"/>
              <a:gd name="T36" fmla="*/ 2498 w 3584"/>
              <a:gd name="T37" fmla="*/ 2345 h 3584"/>
              <a:gd name="T38" fmla="*/ 2688 w 3584"/>
              <a:gd name="T39" fmla="*/ 1792 h 3584"/>
              <a:gd name="T40" fmla="*/ 2498 w 3584"/>
              <a:gd name="T41" fmla="*/ 1239 h 3584"/>
              <a:gd name="T42" fmla="*/ 2018 w 3584"/>
              <a:gd name="T43" fmla="*/ 925 h 3584"/>
              <a:gd name="T44" fmla="*/ 1413 w 3584"/>
              <a:gd name="T45" fmla="*/ 270 h 3584"/>
              <a:gd name="T46" fmla="*/ 766 w 3584"/>
              <a:gd name="T47" fmla="*/ 608 h 3584"/>
              <a:gd name="T48" fmla="*/ 1616 w 3584"/>
              <a:gd name="T49" fmla="*/ 685 h 3584"/>
              <a:gd name="T50" fmla="*/ 2284 w 3584"/>
              <a:gd name="T51" fmla="*/ 786 h 3584"/>
              <a:gd name="T52" fmla="*/ 2759 w 3584"/>
              <a:gd name="T53" fmla="*/ 1226 h 3584"/>
              <a:gd name="T54" fmla="*/ 2908 w 3584"/>
              <a:gd name="T55" fmla="*/ 1880 h 3584"/>
              <a:gd name="T56" fmla="*/ 2666 w 3584"/>
              <a:gd name="T57" fmla="*/ 2493 h 3584"/>
              <a:gd name="T58" fmla="*/ 2130 w 3584"/>
              <a:gd name="T59" fmla="*/ 2860 h 3584"/>
              <a:gd name="T60" fmla="*/ 1454 w 3584"/>
              <a:gd name="T61" fmla="*/ 2860 h 3584"/>
              <a:gd name="T62" fmla="*/ 918 w 3584"/>
              <a:gd name="T63" fmla="*/ 2493 h 3584"/>
              <a:gd name="T64" fmla="*/ 676 w 3584"/>
              <a:gd name="T65" fmla="*/ 1880 h 3584"/>
              <a:gd name="T66" fmla="*/ 830 w 3584"/>
              <a:gd name="T67" fmla="*/ 1220 h 3584"/>
              <a:gd name="T68" fmla="*/ 362 w 3584"/>
              <a:gd name="T69" fmla="*/ 1150 h 3584"/>
              <a:gd name="T70" fmla="*/ 227 w 3584"/>
              <a:gd name="T71" fmla="*/ 1895 h 3584"/>
              <a:gd name="T72" fmla="*/ 471 w 3584"/>
              <a:gd name="T73" fmla="*/ 2638 h 3584"/>
              <a:gd name="T74" fmla="*/ 1028 w 3584"/>
              <a:gd name="T75" fmla="*/ 3162 h 3584"/>
              <a:gd name="T76" fmla="*/ 1792 w 3584"/>
              <a:gd name="T77" fmla="*/ 3360 h 3584"/>
              <a:gd name="T78" fmla="*/ 2556 w 3584"/>
              <a:gd name="T79" fmla="*/ 3162 h 3584"/>
              <a:gd name="T80" fmla="*/ 3113 w 3584"/>
              <a:gd name="T81" fmla="*/ 2638 h 3584"/>
              <a:gd name="T82" fmla="*/ 3357 w 3584"/>
              <a:gd name="T83" fmla="*/ 1895 h 3584"/>
              <a:gd name="T84" fmla="*/ 3207 w 3584"/>
              <a:gd name="T85" fmla="*/ 1115 h 3584"/>
              <a:gd name="T86" fmla="*/ 2718 w 3584"/>
              <a:gd name="T87" fmla="*/ 527 h 3584"/>
              <a:gd name="T88" fmla="*/ 1996 w 3584"/>
              <a:gd name="T89" fmla="*/ 237 h 3584"/>
              <a:gd name="T90" fmla="*/ 548 w 3584"/>
              <a:gd name="T91" fmla="*/ 63 h 3584"/>
              <a:gd name="T92" fmla="*/ 925 w 3584"/>
              <a:gd name="T93" fmla="*/ 225 h 3584"/>
              <a:gd name="T94" fmla="*/ 1688 w 3584"/>
              <a:gd name="T95" fmla="*/ 3 h 3584"/>
              <a:gd name="T96" fmla="*/ 2513 w 3584"/>
              <a:gd name="T97" fmla="*/ 151 h 3584"/>
              <a:gd name="T98" fmla="*/ 3163 w 3584"/>
              <a:gd name="T99" fmla="*/ 638 h 3584"/>
              <a:gd name="T100" fmla="*/ 3533 w 3584"/>
              <a:gd name="T101" fmla="*/ 1366 h 3584"/>
              <a:gd name="T102" fmla="*/ 3533 w 3584"/>
              <a:gd name="T103" fmla="*/ 2218 h 3584"/>
              <a:gd name="T104" fmla="*/ 3163 w 3584"/>
              <a:gd name="T105" fmla="*/ 2946 h 3584"/>
              <a:gd name="T106" fmla="*/ 2513 w 3584"/>
              <a:gd name="T107" fmla="*/ 3433 h 3584"/>
              <a:gd name="T108" fmla="*/ 1682 w 3584"/>
              <a:gd name="T109" fmla="*/ 3581 h 3584"/>
              <a:gd name="T110" fmla="*/ 887 w 3584"/>
              <a:gd name="T111" fmla="*/ 3340 h 3584"/>
              <a:gd name="T112" fmla="*/ 299 w 3584"/>
              <a:gd name="T113" fmla="*/ 2784 h 3584"/>
              <a:gd name="T114" fmla="*/ 13 w 3584"/>
              <a:gd name="T115" fmla="*/ 2008 h 3584"/>
              <a:gd name="T116" fmla="*/ 103 w 3584"/>
              <a:gd name="T117" fmla="*/ 1195 h 3584"/>
              <a:gd name="T118" fmla="*/ 402 w 3584"/>
              <a:gd name="T119" fmla="*/ 560 h 3584"/>
              <a:gd name="T120" fmla="*/ 0 w 3584"/>
              <a:gd name="T121" fmla="*/ 447 h 3584"/>
              <a:gd name="T122" fmla="*/ 336 w 3584"/>
              <a:gd name="T123" fmla="*/ 336 h 3584"/>
              <a:gd name="T124" fmla="*/ 447 w 3584"/>
              <a:gd name="T125" fmla="*/ 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3584">
                <a:moveTo>
                  <a:pt x="1792" y="1568"/>
                </a:moveTo>
                <a:lnTo>
                  <a:pt x="1763" y="1570"/>
                </a:lnTo>
                <a:lnTo>
                  <a:pt x="1734" y="1576"/>
                </a:lnTo>
                <a:lnTo>
                  <a:pt x="1871" y="1713"/>
                </a:lnTo>
                <a:lnTo>
                  <a:pt x="1888" y="1733"/>
                </a:lnTo>
                <a:lnTo>
                  <a:pt x="1898" y="1756"/>
                </a:lnTo>
                <a:lnTo>
                  <a:pt x="1904" y="1780"/>
                </a:lnTo>
                <a:lnTo>
                  <a:pt x="1904" y="1804"/>
                </a:lnTo>
                <a:lnTo>
                  <a:pt x="1898" y="1828"/>
                </a:lnTo>
                <a:lnTo>
                  <a:pt x="1888" y="1851"/>
                </a:lnTo>
                <a:lnTo>
                  <a:pt x="1871" y="1871"/>
                </a:lnTo>
                <a:lnTo>
                  <a:pt x="1851" y="1888"/>
                </a:lnTo>
                <a:lnTo>
                  <a:pt x="1828" y="1898"/>
                </a:lnTo>
                <a:lnTo>
                  <a:pt x="1804" y="1904"/>
                </a:lnTo>
                <a:lnTo>
                  <a:pt x="1780" y="1904"/>
                </a:lnTo>
                <a:lnTo>
                  <a:pt x="1756" y="1898"/>
                </a:lnTo>
                <a:lnTo>
                  <a:pt x="1733" y="1888"/>
                </a:lnTo>
                <a:lnTo>
                  <a:pt x="1713" y="1871"/>
                </a:lnTo>
                <a:lnTo>
                  <a:pt x="1576" y="1734"/>
                </a:lnTo>
                <a:lnTo>
                  <a:pt x="1570" y="1763"/>
                </a:lnTo>
                <a:lnTo>
                  <a:pt x="1568" y="1792"/>
                </a:lnTo>
                <a:lnTo>
                  <a:pt x="1570" y="1828"/>
                </a:lnTo>
                <a:lnTo>
                  <a:pt x="1579" y="1863"/>
                </a:lnTo>
                <a:lnTo>
                  <a:pt x="1593" y="1895"/>
                </a:lnTo>
                <a:lnTo>
                  <a:pt x="1612" y="1924"/>
                </a:lnTo>
                <a:lnTo>
                  <a:pt x="1633" y="1951"/>
                </a:lnTo>
                <a:lnTo>
                  <a:pt x="1660" y="1972"/>
                </a:lnTo>
                <a:lnTo>
                  <a:pt x="1689" y="1991"/>
                </a:lnTo>
                <a:lnTo>
                  <a:pt x="1721" y="2005"/>
                </a:lnTo>
                <a:lnTo>
                  <a:pt x="1756" y="2014"/>
                </a:lnTo>
                <a:lnTo>
                  <a:pt x="1792" y="2016"/>
                </a:lnTo>
                <a:lnTo>
                  <a:pt x="1828" y="2014"/>
                </a:lnTo>
                <a:lnTo>
                  <a:pt x="1863" y="2005"/>
                </a:lnTo>
                <a:lnTo>
                  <a:pt x="1895" y="1991"/>
                </a:lnTo>
                <a:lnTo>
                  <a:pt x="1924" y="1972"/>
                </a:lnTo>
                <a:lnTo>
                  <a:pt x="1951" y="1951"/>
                </a:lnTo>
                <a:lnTo>
                  <a:pt x="1972" y="1924"/>
                </a:lnTo>
                <a:lnTo>
                  <a:pt x="1991" y="1895"/>
                </a:lnTo>
                <a:lnTo>
                  <a:pt x="2005" y="1863"/>
                </a:lnTo>
                <a:lnTo>
                  <a:pt x="2014" y="1828"/>
                </a:lnTo>
                <a:lnTo>
                  <a:pt x="2016" y="1792"/>
                </a:lnTo>
                <a:lnTo>
                  <a:pt x="2014" y="1756"/>
                </a:lnTo>
                <a:lnTo>
                  <a:pt x="2005" y="1721"/>
                </a:lnTo>
                <a:lnTo>
                  <a:pt x="1991" y="1689"/>
                </a:lnTo>
                <a:lnTo>
                  <a:pt x="1972" y="1660"/>
                </a:lnTo>
                <a:lnTo>
                  <a:pt x="1951" y="1633"/>
                </a:lnTo>
                <a:lnTo>
                  <a:pt x="1924" y="1612"/>
                </a:lnTo>
                <a:lnTo>
                  <a:pt x="1895" y="1593"/>
                </a:lnTo>
                <a:lnTo>
                  <a:pt x="1863" y="1579"/>
                </a:lnTo>
                <a:lnTo>
                  <a:pt x="1828" y="1570"/>
                </a:lnTo>
                <a:lnTo>
                  <a:pt x="1792" y="1568"/>
                </a:lnTo>
                <a:close/>
                <a:moveTo>
                  <a:pt x="1792" y="896"/>
                </a:moveTo>
                <a:lnTo>
                  <a:pt x="1715" y="899"/>
                </a:lnTo>
                <a:lnTo>
                  <a:pt x="1640" y="909"/>
                </a:lnTo>
                <a:lnTo>
                  <a:pt x="1567" y="924"/>
                </a:lnTo>
                <a:lnTo>
                  <a:pt x="1497" y="946"/>
                </a:lnTo>
                <a:lnTo>
                  <a:pt x="1429" y="973"/>
                </a:lnTo>
                <a:lnTo>
                  <a:pt x="1364" y="1006"/>
                </a:lnTo>
                <a:lnTo>
                  <a:pt x="1302" y="1043"/>
                </a:lnTo>
                <a:lnTo>
                  <a:pt x="1244" y="1085"/>
                </a:lnTo>
                <a:lnTo>
                  <a:pt x="1566" y="1408"/>
                </a:lnTo>
                <a:lnTo>
                  <a:pt x="1607" y="1386"/>
                </a:lnTo>
                <a:lnTo>
                  <a:pt x="1650" y="1368"/>
                </a:lnTo>
                <a:lnTo>
                  <a:pt x="1695" y="1355"/>
                </a:lnTo>
                <a:lnTo>
                  <a:pt x="1743" y="1347"/>
                </a:lnTo>
                <a:lnTo>
                  <a:pt x="1792" y="1343"/>
                </a:lnTo>
                <a:lnTo>
                  <a:pt x="1844" y="1347"/>
                </a:lnTo>
                <a:lnTo>
                  <a:pt x="1895" y="1355"/>
                </a:lnTo>
                <a:lnTo>
                  <a:pt x="1943" y="1371"/>
                </a:lnTo>
                <a:lnTo>
                  <a:pt x="1989" y="1389"/>
                </a:lnTo>
                <a:lnTo>
                  <a:pt x="2032" y="1414"/>
                </a:lnTo>
                <a:lnTo>
                  <a:pt x="2072" y="1442"/>
                </a:lnTo>
                <a:lnTo>
                  <a:pt x="2109" y="1475"/>
                </a:lnTo>
                <a:lnTo>
                  <a:pt x="2142" y="1512"/>
                </a:lnTo>
                <a:lnTo>
                  <a:pt x="2170" y="1552"/>
                </a:lnTo>
                <a:lnTo>
                  <a:pt x="2195" y="1595"/>
                </a:lnTo>
                <a:lnTo>
                  <a:pt x="2213" y="1641"/>
                </a:lnTo>
                <a:lnTo>
                  <a:pt x="2229" y="1689"/>
                </a:lnTo>
                <a:lnTo>
                  <a:pt x="2237" y="1740"/>
                </a:lnTo>
                <a:lnTo>
                  <a:pt x="2241" y="1792"/>
                </a:lnTo>
                <a:lnTo>
                  <a:pt x="2237" y="1844"/>
                </a:lnTo>
                <a:lnTo>
                  <a:pt x="2229" y="1895"/>
                </a:lnTo>
                <a:lnTo>
                  <a:pt x="2213" y="1943"/>
                </a:lnTo>
                <a:lnTo>
                  <a:pt x="2195" y="1989"/>
                </a:lnTo>
                <a:lnTo>
                  <a:pt x="2170" y="2032"/>
                </a:lnTo>
                <a:lnTo>
                  <a:pt x="2142" y="2072"/>
                </a:lnTo>
                <a:lnTo>
                  <a:pt x="2109" y="2109"/>
                </a:lnTo>
                <a:lnTo>
                  <a:pt x="2072" y="2142"/>
                </a:lnTo>
                <a:lnTo>
                  <a:pt x="2032" y="2170"/>
                </a:lnTo>
                <a:lnTo>
                  <a:pt x="1989" y="2195"/>
                </a:lnTo>
                <a:lnTo>
                  <a:pt x="1943" y="2213"/>
                </a:lnTo>
                <a:lnTo>
                  <a:pt x="1895" y="2229"/>
                </a:lnTo>
                <a:lnTo>
                  <a:pt x="1844" y="2237"/>
                </a:lnTo>
                <a:lnTo>
                  <a:pt x="1792" y="2241"/>
                </a:lnTo>
                <a:lnTo>
                  <a:pt x="1740" y="2237"/>
                </a:lnTo>
                <a:lnTo>
                  <a:pt x="1689" y="2229"/>
                </a:lnTo>
                <a:lnTo>
                  <a:pt x="1641" y="2213"/>
                </a:lnTo>
                <a:lnTo>
                  <a:pt x="1595" y="2195"/>
                </a:lnTo>
                <a:lnTo>
                  <a:pt x="1552" y="2170"/>
                </a:lnTo>
                <a:lnTo>
                  <a:pt x="1512" y="2142"/>
                </a:lnTo>
                <a:lnTo>
                  <a:pt x="1475" y="2109"/>
                </a:lnTo>
                <a:lnTo>
                  <a:pt x="1442" y="2072"/>
                </a:lnTo>
                <a:lnTo>
                  <a:pt x="1414" y="2032"/>
                </a:lnTo>
                <a:lnTo>
                  <a:pt x="1389" y="1989"/>
                </a:lnTo>
                <a:lnTo>
                  <a:pt x="1371" y="1943"/>
                </a:lnTo>
                <a:lnTo>
                  <a:pt x="1355" y="1895"/>
                </a:lnTo>
                <a:lnTo>
                  <a:pt x="1347" y="1844"/>
                </a:lnTo>
                <a:lnTo>
                  <a:pt x="1343" y="1792"/>
                </a:lnTo>
                <a:lnTo>
                  <a:pt x="1347" y="1743"/>
                </a:lnTo>
                <a:lnTo>
                  <a:pt x="1355" y="1695"/>
                </a:lnTo>
                <a:lnTo>
                  <a:pt x="1368" y="1651"/>
                </a:lnTo>
                <a:lnTo>
                  <a:pt x="1386" y="1607"/>
                </a:lnTo>
                <a:lnTo>
                  <a:pt x="1408" y="1566"/>
                </a:lnTo>
                <a:lnTo>
                  <a:pt x="1085" y="1244"/>
                </a:lnTo>
                <a:lnTo>
                  <a:pt x="1043" y="1302"/>
                </a:lnTo>
                <a:lnTo>
                  <a:pt x="1006" y="1364"/>
                </a:lnTo>
                <a:lnTo>
                  <a:pt x="973" y="1429"/>
                </a:lnTo>
                <a:lnTo>
                  <a:pt x="946" y="1497"/>
                </a:lnTo>
                <a:lnTo>
                  <a:pt x="924" y="1567"/>
                </a:lnTo>
                <a:lnTo>
                  <a:pt x="909" y="1640"/>
                </a:lnTo>
                <a:lnTo>
                  <a:pt x="899" y="1715"/>
                </a:lnTo>
                <a:lnTo>
                  <a:pt x="896" y="1792"/>
                </a:lnTo>
                <a:lnTo>
                  <a:pt x="899" y="1869"/>
                </a:lnTo>
                <a:lnTo>
                  <a:pt x="909" y="1945"/>
                </a:lnTo>
                <a:lnTo>
                  <a:pt x="925" y="2018"/>
                </a:lnTo>
                <a:lnTo>
                  <a:pt x="946" y="2090"/>
                </a:lnTo>
                <a:lnTo>
                  <a:pt x="974" y="2158"/>
                </a:lnTo>
                <a:lnTo>
                  <a:pt x="1007" y="2223"/>
                </a:lnTo>
                <a:lnTo>
                  <a:pt x="1044" y="2285"/>
                </a:lnTo>
                <a:lnTo>
                  <a:pt x="1086" y="2345"/>
                </a:lnTo>
                <a:lnTo>
                  <a:pt x="1134" y="2399"/>
                </a:lnTo>
                <a:lnTo>
                  <a:pt x="1185" y="2450"/>
                </a:lnTo>
                <a:lnTo>
                  <a:pt x="1239" y="2498"/>
                </a:lnTo>
                <a:lnTo>
                  <a:pt x="1299" y="2540"/>
                </a:lnTo>
                <a:lnTo>
                  <a:pt x="1361" y="2577"/>
                </a:lnTo>
                <a:lnTo>
                  <a:pt x="1426" y="2610"/>
                </a:lnTo>
                <a:lnTo>
                  <a:pt x="1494" y="2638"/>
                </a:lnTo>
                <a:lnTo>
                  <a:pt x="1566" y="2659"/>
                </a:lnTo>
                <a:lnTo>
                  <a:pt x="1639" y="2675"/>
                </a:lnTo>
                <a:lnTo>
                  <a:pt x="1715" y="2685"/>
                </a:lnTo>
                <a:lnTo>
                  <a:pt x="1792" y="2688"/>
                </a:lnTo>
                <a:lnTo>
                  <a:pt x="1869" y="2685"/>
                </a:lnTo>
                <a:lnTo>
                  <a:pt x="1945" y="2675"/>
                </a:lnTo>
                <a:lnTo>
                  <a:pt x="2018" y="2659"/>
                </a:lnTo>
                <a:lnTo>
                  <a:pt x="2090" y="2638"/>
                </a:lnTo>
                <a:lnTo>
                  <a:pt x="2158" y="2610"/>
                </a:lnTo>
                <a:lnTo>
                  <a:pt x="2223" y="2577"/>
                </a:lnTo>
                <a:lnTo>
                  <a:pt x="2285" y="2540"/>
                </a:lnTo>
                <a:lnTo>
                  <a:pt x="2345" y="2498"/>
                </a:lnTo>
                <a:lnTo>
                  <a:pt x="2399" y="2450"/>
                </a:lnTo>
                <a:lnTo>
                  <a:pt x="2450" y="2399"/>
                </a:lnTo>
                <a:lnTo>
                  <a:pt x="2498" y="2345"/>
                </a:lnTo>
                <a:lnTo>
                  <a:pt x="2540" y="2285"/>
                </a:lnTo>
                <a:lnTo>
                  <a:pt x="2577" y="2223"/>
                </a:lnTo>
                <a:lnTo>
                  <a:pt x="2610" y="2158"/>
                </a:lnTo>
                <a:lnTo>
                  <a:pt x="2638" y="2090"/>
                </a:lnTo>
                <a:lnTo>
                  <a:pt x="2659" y="2018"/>
                </a:lnTo>
                <a:lnTo>
                  <a:pt x="2675" y="1945"/>
                </a:lnTo>
                <a:lnTo>
                  <a:pt x="2685" y="1869"/>
                </a:lnTo>
                <a:lnTo>
                  <a:pt x="2688" y="1792"/>
                </a:lnTo>
                <a:lnTo>
                  <a:pt x="2685" y="1715"/>
                </a:lnTo>
                <a:lnTo>
                  <a:pt x="2675" y="1639"/>
                </a:lnTo>
                <a:lnTo>
                  <a:pt x="2659" y="1566"/>
                </a:lnTo>
                <a:lnTo>
                  <a:pt x="2638" y="1494"/>
                </a:lnTo>
                <a:lnTo>
                  <a:pt x="2610" y="1426"/>
                </a:lnTo>
                <a:lnTo>
                  <a:pt x="2577" y="1361"/>
                </a:lnTo>
                <a:lnTo>
                  <a:pt x="2540" y="1299"/>
                </a:lnTo>
                <a:lnTo>
                  <a:pt x="2498" y="1239"/>
                </a:lnTo>
                <a:lnTo>
                  <a:pt x="2450" y="1185"/>
                </a:lnTo>
                <a:lnTo>
                  <a:pt x="2399" y="1134"/>
                </a:lnTo>
                <a:lnTo>
                  <a:pt x="2345" y="1086"/>
                </a:lnTo>
                <a:lnTo>
                  <a:pt x="2285" y="1044"/>
                </a:lnTo>
                <a:lnTo>
                  <a:pt x="2223" y="1007"/>
                </a:lnTo>
                <a:lnTo>
                  <a:pt x="2158" y="974"/>
                </a:lnTo>
                <a:lnTo>
                  <a:pt x="2090" y="946"/>
                </a:lnTo>
                <a:lnTo>
                  <a:pt x="2018" y="925"/>
                </a:lnTo>
                <a:lnTo>
                  <a:pt x="1945" y="909"/>
                </a:lnTo>
                <a:lnTo>
                  <a:pt x="1869" y="899"/>
                </a:lnTo>
                <a:lnTo>
                  <a:pt x="1792" y="896"/>
                </a:lnTo>
                <a:close/>
                <a:moveTo>
                  <a:pt x="1792" y="224"/>
                </a:moveTo>
                <a:lnTo>
                  <a:pt x="1694" y="227"/>
                </a:lnTo>
                <a:lnTo>
                  <a:pt x="1599" y="236"/>
                </a:lnTo>
                <a:lnTo>
                  <a:pt x="1505" y="251"/>
                </a:lnTo>
                <a:lnTo>
                  <a:pt x="1413" y="270"/>
                </a:lnTo>
                <a:lnTo>
                  <a:pt x="1323" y="295"/>
                </a:lnTo>
                <a:lnTo>
                  <a:pt x="1235" y="327"/>
                </a:lnTo>
                <a:lnTo>
                  <a:pt x="1150" y="362"/>
                </a:lnTo>
                <a:lnTo>
                  <a:pt x="1068" y="402"/>
                </a:lnTo>
                <a:lnTo>
                  <a:pt x="987" y="447"/>
                </a:lnTo>
                <a:lnTo>
                  <a:pt x="910" y="496"/>
                </a:lnTo>
                <a:lnTo>
                  <a:pt x="836" y="551"/>
                </a:lnTo>
                <a:lnTo>
                  <a:pt x="766" y="608"/>
                </a:lnTo>
                <a:lnTo>
                  <a:pt x="1084" y="925"/>
                </a:lnTo>
                <a:lnTo>
                  <a:pt x="1150" y="874"/>
                </a:lnTo>
                <a:lnTo>
                  <a:pt x="1220" y="830"/>
                </a:lnTo>
                <a:lnTo>
                  <a:pt x="1293" y="790"/>
                </a:lnTo>
                <a:lnTo>
                  <a:pt x="1370" y="755"/>
                </a:lnTo>
                <a:lnTo>
                  <a:pt x="1450" y="725"/>
                </a:lnTo>
                <a:lnTo>
                  <a:pt x="1531" y="703"/>
                </a:lnTo>
                <a:lnTo>
                  <a:pt x="1616" y="685"/>
                </a:lnTo>
                <a:lnTo>
                  <a:pt x="1703" y="676"/>
                </a:lnTo>
                <a:lnTo>
                  <a:pt x="1792" y="672"/>
                </a:lnTo>
                <a:lnTo>
                  <a:pt x="1880" y="676"/>
                </a:lnTo>
                <a:lnTo>
                  <a:pt x="1965" y="685"/>
                </a:lnTo>
                <a:lnTo>
                  <a:pt x="2048" y="702"/>
                </a:lnTo>
                <a:lnTo>
                  <a:pt x="2130" y="724"/>
                </a:lnTo>
                <a:lnTo>
                  <a:pt x="2209" y="752"/>
                </a:lnTo>
                <a:lnTo>
                  <a:pt x="2284" y="786"/>
                </a:lnTo>
                <a:lnTo>
                  <a:pt x="2357" y="825"/>
                </a:lnTo>
                <a:lnTo>
                  <a:pt x="2426" y="869"/>
                </a:lnTo>
                <a:lnTo>
                  <a:pt x="2493" y="918"/>
                </a:lnTo>
                <a:lnTo>
                  <a:pt x="2554" y="972"/>
                </a:lnTo>
                <a:lnTo>
                  <a:pt x="2612" y="1030"/>
                </a:lnTo>
                <a:lnTo>
                  <a:pt x="2666" y="1091"/>
                </a:lnTo>
                <a:lnTo>
                  <a:pt x="2715" y="1158"/>
                </a:lnTo>
                <a:lnTo>
                  <a:pt x="2759" y="1226"/>
                </a:lnTo>
                <a:lnTo>
                  <a:pt x="2798" y="1299"/>
                </a:lnTo>
                <a:lnTo>
                  <a:pt x="2831" y="1375"/>
                </a:lnTo>
                <a:lnTo>
                  <a:pt x="2860" y="1454"/>
                </a:lnTo>
                <a:lnTo>
                  <a:pt x="2882" y="1536"/>
                </a:lnTo>
                <a:lnTo>
                  <a:pt x="2899" y="1618"/>
                </a:lnTo>
                <a:lnTo>
                  <a:pt x="2908" y="1704"/>
                </a:lnTo>
                <a:lnTo>
                  <a:pt x="2912" y="1792"/>
                </a:lnTo>
                <a:lnTo>
                  <a:pt x="2908" y="1880"/>
                </a:lnTo>
                <a:lnTo>
                  <a:pt x="2899" y="1966"/>
                </a:lnTo>
                <a:lnTo>
                  <a:pt x="2882" y="2048"/>
                </a:lnTo>
                <a:lnTo>
                  <a:pt x="2860" y="2130"/>
                </a:lnTo>
                <a:lnTo>
                  <a:pt x="2831" y="2209"/>
                </a:lnTo>
                <a:lnTo>
                  <a:pt x="2798" y="2285"/>
                </a:lnTo>
                <a:lnTo>
                  <a:pt x="2759" y="2358"/>
                </a:lnTo>
                <a:lnTo>
                  <a:pt x="2715" y="2426"/>
                </a:lnTo>
                <a:lnTo>
                  <a:pt x="2666" y="2493"/>
                </a:lnTo>
                <a:lnTo>
                  <a:pt x="2612" y="2554"/>
                </a:lnTo>
                <a:lnTo>
                  <a:pt x="2554" y="2612"/>
                </a:lnTo>
                <a:lnTo>
                  <a:pt x="2493" y="2666"/>
                </a:lnTo>
                <a:lnTo>
                  <a:pt x="2426" y="2715"/>
                </a:lnTo>
                <a:lnTo>
                  <a:pt x="2357" y="2759"/>
                </a:lnTo>
                <a:lnTo>
                  <a:pt x="2284" y="2798"/>
                </a:lnTo>
                <a:lnTo>
                  <a:pt x="2209" y="2832"/>
                </a:lnTo>
                <a:lnTo>
                  <a:pt x="2130" y="2860"/>
                </a:lnTo>
                <a:lnTo>
                  <a:pt x="2048" y="2882"/>
                </a:lnTo>
                <a:lnTo>
                  <a:pt x="1965" y="2899"/>
                </a:lnTo>
                <a:lnTo>
                  <a:pt x="1880" y="2908"/>
                </a:lnTo>
                <a:lnTo>
                  <a:pt x="1792" y="2912"/>
                </a:lnTo>
                <a:lnTo>
                  <a:pt x="1704" y="2908"/>
                </a:lnTo>
                <a:lnTo>
                  <a:pt x="1619" y="2899"/>
                </a:lnTo>
                <a:lnTo>
                  <a:pt x="1536" y="2882"/>
                </a:lnTo>
                <a:lnTo>
                  <a:pt x="1454" y="2860"/>
                </a:lnTo>
                <a:lnTo>
                  <a:pt x="1375" y="2832"/>
                </a:lnTo>
                <a:lnTo>
                  <a:pt x="1300" y="2798"/>
                </a:lnTo>
                <a:lnTo>
                  <a:pt x="1227" y="2759"/>
                </a:lnTo>
                <a:lnTo>
                  <a:pt x="1158" y="2715"/>
                </a:lnTo>
                <a:lnTo>
                  <a:pt x="1091" y="2666"/>
                </a:lnTo>
                <a:lnTo>
                  <a:pt x="1030" y="2612"/>
                </a:lnTo>
                <a:lnTo>
                  <a:pt x="972" y="2554"/>
                </a:lnTo>
                <a:lnTo>
                  <a:pt x="918" y="2493"/>
                </a:lnTo>
                <a:lnTo>
                  <a:pt x="869" y="2426"/>
                </a:lnTo>
                <a:lnTo>
                  <a:pt x="825" y="2358"/>
                </a:lnTo>
                <a:lnTo>
                  <a:pt x="786" y="2285"/>
                </a:lnTo>
                <a:lnTo>
                  <a:pt x="753" y="2209"/>
                </a:lnTo>
                <a:lnTo>
                  <a:pt x="724" y="2130"/>
                </a:lnTo>
                <a:lnTo>
                  <a:pt x="702" y="2048"/>
                </a:lnTo>
                <a:lnTo>
                  <a:pt x="685" y="1966"/>
                </a:lnTo>
                <a:lnTo>
                  <a:pt x="676" y="1880"/>
                </a:lnTo>
                <a:lnTo>
                  <a:pt x="672" y="1792"/>
                </a:lnTo>
                <a:lnTo>
                  <a:pt x="676" y="1703"/>
                </a:lnTo>
                <a:lnTo>
                  <a:pt x="685" y="1616"/>
                </a:lnTo>
                <a:lnTo>
                  <a:pt x="703" y="1531"/>
                </a:lnTo>
                <a:lnTo>
                  <a:pt x="725" y="1450"/>
                </a:lnTo>
                <a:lnTo>
                  <a:pt x="755" y="1370"/>
                </a:lnTo>
                <a:lnTo>
                  <a:pt x="790" y="1293"/>
                </a:lnTo>
                <a:lnTo>
                  <a:pt x="830" y="1220"/>
                </a:lnTo>
                <a:lnTo>
                  <a:pt x="874" y="1150"/>
                </a:lnTo>
                <a:lnTo>
                  <a:pt x="925" y="1084"/>
                </a:lnTo>
                <a:lnTo>
                  <a:pt x="608" y="766"/>
                </a:lnTo>
                <a:lnTo>
                  <a:pt x="551" y="836"/>
                </a:lnTo>
                <a:lnTo>
                  <a:pt x="496" y="910"/>
                </a:lnTo>
                <a:lnTo>
                  <a:pt x="447" y="987"/>
                </a:lnTo>
                <a:lnTo>
                  <a:pt x="402" y="1068"/>
                </a:lnTo>
                <a:lnTo>
                  <a:pt x="362" y="1150"/>
                </a:lnTo>
                <a:lnTo>
                  <a:pt x="327" y="1235"/>
                </a:lnTo>
                <a:lnTo>
                  <a:pt x="295" y="1323"/>
                </a:lnTo>
                <a:lnTo>
                  <a:pt x="270" y="1413"/>
                </a:lnTo>
                <a:lnTo>
                  <a:pt x="251" y="1505"/>
                </a:lnTo>
                <a:lnTo>
                  <a:pt x="236" y="1599"/>
                </a:lnTo>
                <a:lnTo>
                  <a:pt x="227" y="1694"/>
                </a:lnTo>
                <a:lnTo>
                  <a:pt x="224" y="1792"/>
                </a:lnTo>
                <a:lnTo>
                  <a:pt x="227" y="1895"/>
                </a:lnTo>
                <a:lnTo>
                  <a:pt x="237" y="1996"/>
                </a:lnTo>
                <a:lnTo>
                  <a:pt x="253" y="2096"/>
                </a:lnTo>
                <a:lnTo>
                  <a:pt x="276" y="2193"/>
                </a:lnTo>
                <a:lnTo>
                  <a:pt x="304" y="2287"/>
                </a:lnTo>
                <a:lnTo>
                  <a:pt x="338" y="2380"/>
                </a:lnTo>
                <a:lnTo>
                  <a:pt x="377" y="2469"/>
                </a:lnTo>
                <a:lnTo>
                  <a:pt x="422" y="2556"/>
                </a:lnTo>
                <a:lnTo>
                  <a:pt x="471" y="2638"/>
                </a:lnTo>
                <a:lnTo>
                  <a:pt x="527" y="2718"/>
                </a:lnTo>
                <a:lnTo>
                  <a:pt x="585" y="2794"/>
                </a:lnTo>
                <a:lnTo>
                  <a:pt x="649" y="2866"/>
                </a:lnTo>
                <a:lnTo>
                  <a:pt x="718" y="2935"/>
                </a:lnTo>
                <a:lnTo>
                  <a:pt x="790" y="2999"/>
                </a:lnTo>
                <a:lnTo>
                  <a:pt x="866" y="3057"/>
                </a:lnTo>
                <a:lnTo>
                  <a:pt x="946" y="3113"/>
                </a:lnTo>
                <a:lnTo>
                  <a:pt x="1028" y="3162"/>
                </a:lnTo>
                <a:lnTo>
                  <a:pt x="1115" y="3207"/>
                </a:lnTo>
                <a:lnTo>
                  <a:pt x="1204" y="3246"/>
                </a:lnTo>
                <a:lnTo>
                  <a:pt x="1297" y="3280"/>
                </a:lnTo>
                <a:lnTo>
                  <a:pt x="1391" y="3308"/>
                </a:lnTo>
                <a:lnTo>
                  <a:pt x="1488" y="3331"/>
                </a:lnTo>
                <a:lnTo>
                  <a:pt x="1588" y="3347"/>
                </a:lnTo>
                <a:lnTo>
                  <a:pt x="1689" y="3357"/>
                </a:lnTo>
                <a:lnTo>
                  <a:pt x="1792" y="3360"/>
                </a:lnTo>
                <a:lnTo>
                  <a:pt x="1895" y="3357"/>
                </a:lnTo>
                <a:lnTo>
                  <a:pt x="1996" y="3347"/>
                </a:lnTo>
                <a:lnTo>
                  <a:pt x="2096" y="3331"/>
                </a:lnTo>
                <a:lnTo>
                  <a:pt x="2193" y="3308"/>
                </a:lnTo>
                <a:lnTo>
                  <a:pt x="2287" y="3280"/>
                </a:lnTo>
                <a:lnTo>
                  <a:pt x="2380" y="3246"/>
                </a:lnTo>
                <a:lnTo>
                  <a:pt x="2469" y="3207"/>
                </a:lnTo>
                <a:lnTo>
                  <a:pt x="2556" y="3162"/>
                </a:lnTo>
                <a:lnTo>
                  <a:pt x="2638" y="3113"/>
                </a:lnTo>
                <a:lnTo>
                  <a:pt x="2718" y="3057"/>
                </a:lnTo>
                <a:lnTo>
                  <a:pt x="2794" y="2999"/>
                </a:lnTo>
                <a:lnTo>
                  <a:pt x="2866" y="2935"/>
                </a:lnTo>
                <a:lnTo>
                  <a:pt x="2935" y="2866"/>
                </a:lnTo>
                <a:lnTo>
                  <a:pt x="2999" y="2794"/>
                </a:lnTo>
                <a:lnTo>
                  <a:pt x="3057" y="2718"/>
                </a:lnTo>
                <a:lnTo>
                  <a:pt x="3113" y="2638"/>
                </a:lnTo>
                <a:lnTo>
                  <a:pt x="3162" y="2556"/>
                </a:lnTo>
                <a:lnTo>
                  <a:pt x="3207" y="2469"/>
                </a:lnTo>
                <a:lnTo>
                  <a:pt x="3246" y="2380"/>
                </a:lnTo>
                <a:lnTo>
                  <a:pt x="3280" y="2287"/>
                </a:lnTo>
                <a:lnTo>
                  <a:pt x="3308" y="2193"/>
                </a:lnTo>
                <a:lnTo>
                  <a:pt x="3331" y="2096"/>
                </a:lnTo>
                <a:lnTo>
                  <a:pt x="3347" y="1996"/>
                </a:lnTo>
                <a:lnTo>
                  <a:pt x="3357" y="1895"/>
                </a:lnTo>
                <a:lnTo>
                  <a:pt x="3360" y="1792"/>
                </a:lnTo>
                <a:lnTo>
                  <a:pt x="3357" y="1689"/>
                </a:lnTo>
                <a:lnTo>
                  <a:pt x="3347" y="1588"/>
                </a:lnTo>
                <a:lnTo>
                  <a:pt x="3331" y="1488"/>
                </a:lnTo>
                <a:lnTo>
                  <a:pt x="3308" y="1391"/>
                </a:lnTo>
                <a:lnTo>
                  <a:pt x="3280" y="1297"/>
                </a:lnTo>
                <a:lnTo>
                  <a:pt x="3246" y="1204"/>
                </a:lnTo>
                <a:lnTo>
                  <a:pt x="3207" y="1115"/>
                </a:lnTo>
                <a:lnTo>
                  <a:pt x="3162" y="1028"/>
                </a:lnTo>
                <a:lnTo>
                  <a:pt x="3113" y="946"/>
                </a:lnTo>
                <a:lnTo>
                  <a:pt x="3057" y="866"/>
                </a:lnTo>
                <a:lnTo>
                  <a:pt x="2999" y="790"/>
                </a:lnTo>
                <a:lnTo>
                  <a:pt x="2935" y="718"/>
                </a:lnTo>
                <a:lnTo>
                  <a:pt x="2866" y="649"/>
                </a:lnTo>
                <a:lnTo>
                  <a:pt x="2794" y="585"/>
                </a:lnTo>
                <a:lnTo>
                  <a:pt x="2718" y="527"/>
                </a:lnTo>
                <a:lnTo>
                  <a:pt x="2638" y="471"/>
                </a:lnTo>
                <a:lnTo>
                  <a:pt x="2556" y="422"/>
                </a:lnTo>
                <a:lnTo>
                  <a:pt x="2469" y="377"/>
                </a:lnTo>
                <a:lnTo>
                  <a:pt x="2380" y="338"/>
                </a:lnTo>
                <a:lnTo>
                  <a:pt x="2287" y="304"/>
                </a:lnTo>
                <a:lnTo>
                  <a:pt x="2193" y="276"/>
                </a:lnTo>
                <a:lnTo>
                  <a:pt x="2096" y="253"/>
                </a:lnTo>
                <a:lnTo>
                  <a:pt x="1996" y="237"/>
                </a:lnTo>
                <a:lnTo>
                  <a:pt x="1895" y="227"/>
                </a:lnTo>
                <a:lnTo>
                  <a:pt x="1792" y="224"/>
                </a:lnTo>
                <a:close/>
                <a:moveTo>
                  <a:pt x="447" y="0"/>
                </a:moveTo>
                <a:lnTo>
                  <a:pt x="474" y="3"/>
                </a:lnTo>
                <a:lnTo>
                  <a:pt x="497" y="11"/>
                </a:lnTo>
                <a:lnTo>
                  <a:pt x="518" y="25"/>
                </a:lnTo>
                <a:lnTo>
                  <a:pt x="535" y="42"/>
                </a:lnTo>
                <a:lnTo>
                  <a:pt x="548" y="63"/>
                </a:lnTo>
                <a:lnTo>
                  <a:pt x="557" y="86"/>
                </a:lnTo>
                <a:lnTo>
                  <a:pt x="560" y="112"/>
                </a:lnTo>
                <a:lnTo>
                  <a:pt x="560" y="402"/>
                </a:lnTo>
                <a:lnTo>
                  <a:pt x="608" y="450"/>
                </a:lnTo>
                <a:lnTo>
                  <a:pt x="682" y="387"/>
                </a:lnTo>
                <a:lnTo>
                  <a:pt x="760" y="329"/>
                </a:lnTo>
                <a:lnTo>
                  <a:pt x="842" y="275"/>
                </a:lnTo>
                <a:lnTo>
                  <a:pt x="925" y="225"/>
                </a:lnTo>
                <a:lnTo>
                  <a:pt x="1012" y="179"/>
                </a:lnTo>
                <a:lnTo>
                  <a:pt x="1102" y="139"/>
                </a:lnTo>
                <a:lnTo>
                  <a:pt x="1195" y="103"/>
                </a:lnTo>
                <a:lnTo>
                  <a:pt x="1289" y="72"/>
                </a:lnTo>
                <a:lnTo>
                  <a:pt x="1386" y="47"/>
                </a:lnTo>
                <a:lnTo>
                  <a:pt x="1485" y="26"/>
                </a:lnTo>
                <a:lnTo>
                  <a:pt x="1586" y="12"/>
                </a:lnTo>
                <a:lnTo>
                  <a:pt x="1688" y="3"/>
                </a:lnTo>
                <a:lnTo>
                  <a:pt x="1792" y="0"/>
                </a:lnTo>
                <a:lnTo>
                  <a:pt x="1902" y="3"/>
                </a:lnTo>
                <a:lnTo>
                  <a:pt x="2008" y="13"/>
                </a:lnTo>
                <a:lnTo>
                  <a:pt x="2115" y="29"/>
                </a:lnTo>
                <a:lnTo>
                  <a:pt x="2218" y="51"/>
                </a:lnTo>
                <a:lnTo>
                  <a:pt x="2319" y="78"/>
                </a:lnTo>
                <a:lnTo>
                  <a:pt x="2418" y="112"/>
                </a:lnTo>
                <a:lnTo>
                  <a:pt x="2513" y="151"/>
                </a:lnTo>
                <a:lnTo>
                  <a:pt x="2607" y="195"/>
                </a:lnTo>
                <a:lnTo>
                  <a:pt x="2697" y="244"/>
                </a:lnTo>
                <a:lnTo>
                  <a:pt x="2784" y="299"/>
                </a:lnTo>
                <a:lnTo>
                  <a:pt x="2867" y="358"/>
                </a:lnTo>
                <a:lnTo>
                  <a:pt x="2946" y="421"/>
                </a:lnTo>
                <a:lnTo>
                  <a:pt x="3023" y="490"/>
                </a:lnTo>
                <a:lnTo>
                  <a:pt x="3094" y="561"/>
                </a:lnTo>
                <a:lnTo>
                  <a:pt x="3163" y="638"/>
                </a:lnTo>
                <a:lnTo>
                  <a:pt x="3226" y="717"/>
                </a:lnTo>
                <a:lnTo>
                  <a:pt x="3285" y="800"/>
                </a:lnTo>
                <a:lnTo>
                  <a:pt x="3340" y="887"/>
                </a:lnTo>
                <a:lnTo>
                  <a:pt x="3389" y="977"/>
                </a:lnTo>
                <a:lnTo>
                  <a:pt x="3433" y="1071"/>
                </a:lnTo>
                <a:lnTo>
                  <a:pt x="3472" y="1166"/>
                </a:lnTo>
                <a:lnTo>
                  <a:pt x="3506" y="1265"/>
                </a:lnTo>
                <a:lnTo>
                  <a:pt x="3533" y="1366"/>
                </a:lnTo>
                <a:lnTo>
                  <a:pt x="3555" y="1469"/>
                </a:lnTo>
                <a:lnTo>
                  <a:pt x="3571" y="1576"/>
                </a:lnTo>
                <a:lnTo>
                  <a:pt x="3581" y="1682"/>
                </a:lnTo>
                <a:lnTo>
                  <a:pt x="3584" y="1792"/>
                </a:lnTo>
                <a:lnTo>
                  <a:pt x="3581" y="1902"/>
                </a:lnTo>
                <a:lnTo>
                  <a:pt x="3571" y="2008"/>
                </a:lnTo>
                <a:lnTo>
                  <a:pt x="3555" y="2115"/>
                </a:lnTo>
                <a:lnTo>
                  <a:pt x="3533" y="2218"/>
                </a:lnTo>
                <a:lnTo>
                  <a:pt x="3506" y="2319"/>
                </a:lnTo>
                <a:lnTo>
                  <a:pt x="3472" y="2418"/>
                </a:lnTo>
                <a:lnTo>
                  <a:pt x="3433" y="2513"/>
                </a:lnTo>
                <a:lnTo>
                  <a:pt x="3389" y="2607"/>
                </a:lnTo>
                <a:lnTo>
                  <a:pt x="3340" y="2697"/>
                </a:lnTo>
                <a:lnTo>
                  <a:pt x="3285" y="2784"/>
                </a:lnTo>
                <a:lnTo>
                  <a:pt x="3226" y="2867"/>
                </a:lnTo>
                <a:lnTo>
                  <a:pt x="3163" y="2946"/>
                </a:lnTo>
                <a:lnTo>
                  <a:pt x="3094" y="3023"/>
                </a:lnTo>
                <a:lnTo>
                  <a:pt x="3023" y="3094"/>
                </a:lnTo>
                <a:lnTo>
                  <a:pt x="2946" y="3163"/>
                </a:lnTo>
                <a:lnTo>
                  <a:pt x="2867" y="3226"/>
                </a:lnTo>
                <a:lnTo>
                  <a:pt x="2784" y="3285"/>
                </a:lnTo>
                <a:lnTo>
                  <a:pt x="2697" y="3340"/>
                </a:lnTo>
                <a:lnTo>
                  <a:pt x="2607" y="3389"/>
                </a:lnTo>
                <a:lnTo>
                  <a:pt x="2513" y="3433"/>
                </a:lnTo>
                <a:lnTo>
                  <a:pt x="2418" y="3472"/>
                </a:lnTo>
                <a:lnTo>
                  <a:pt x="2319" y="3506"/>
                </a:lnTo>
                <a:lnTo>
                  <a:pt x="2218" y="3533"/>
                </a:lnTo>
                <a:lnTo>
                  <a:pt x="2115" y="3555"/>
                </a:lnTo>
                <a:lnTo>
                  <a:pt x="2008" y="3571"/>
                </a:lnTo>
                <a:lnTo>
                  <a:pt x="1902" y="3581"/>
                </a:lnTo>
                <a:lnTo>
                  <a:pt x="1792" y="3584"/>
                </a:lnTo>
                <a:lnTo>
                  <a:pt x="1682" y="3581"/>
                </a:lnTo>
                <a:lnTo>
                  <a:pt x="1576" y="3571"/>
                </a:lnTo>
                <a:lnTo>
                  <a:pt x="1469" y="3555"/>
                </a:lnTo>
                <a:lnTo>
                  <a:pt x="1366" y="3533"/>
                </a:lnTo>
                <a:lnTo>
                  <a:pt x="1265" y="3506"/>
                </a:lnTo>
                <a:lnTo>
                  <a:pt x="1166" y="3472"/>
                </a:lnTo>
                <a:lnTo>
                  <a:pt x="1071" y="3433"/>
                </a:lnTo>
                <a:lnTo>
                  <a:pt x="977" y="3389"/>
                </a:lnTo>
                <a:lnTo>
                  <a:pt x="887" y="3340"/>
                </a:lnTo>
                <a:lnTo>
                  <a:pt x="800" y="3285"/>
                </a:lnTo>
                <a:lnTo>
                  <a:pt x="717" y="3226"/>
                </a:lnTo>
                <a:lnTo>
                  <a:pt x="638" y="3163"/>
                </a:lnTo>
                <a:lnTo>
                  <a:pt x="561" y="3094"/>
                </a:lnTo>
                <a:lnTo>
                  <a:pt x="490" y="3023"/>
                </a:lnTo>
                <a:lnTo>
                  <a:pt x="421" y="2946"/>
                </a:lnTo>
                <a:lnTo>
                  <a:pt x="358" y="2867"/>
                </a:lnTo>
                <a:lnTo>
                  <a:pt x="299" y="2784"/>
                </a:lnTo>
                <a:lnTo>
                  <a:pt x="244" y="2697"/>
                </a:lnTo>
                <a:lnTo>
                  <a:pt x="195" y="2607"/>
                </a:lnTo>
                <a:lnTo>
                  <a:pt x="151" y="2513"/>
                </a:lnTo>
                <a:lnTo>
                  <a:pt x="112" y="2418"/>
                </a:lnTo>
                <a:lnTo>
                  <a:pt x="78" y="2319"/>
                </a:lnTo>
                <a:lnTo>
                  <a:pt x="51" y="2218"/>
                </a:lnTo>
                <a:lnTo>
                  <a:pt x="29" y="2115"/>
                </a:lnTo>
                <a:lnTo>
                  <a:pt x="13" y="2008"/>
                </a:lnTo>
                <a:lnTo>
                  <a:pt x="3" y="1902"/>
                </a:lnTo>
                <a:lnTo>
                  <a:pt x="0" y="1792"/>
                </a:lnTo>
                <a:lnTo>
                  <a:pt x="3" y="1688"/>
                </a:lnTo>
                <a:lnTo>
                  <a:pt x="12" y="1586"/>
                </a:lnTo>
                <a:lnTo>
                  <a:pt x="26" y="1485"/>
                </a:lnTo>
                <a:lnTo>
                  <a:pt x="47" y="1386"/>
                </a:lnTo>
                <a:lnTo>
                  <a:pt x="72" y="1289"/>
                </a:lnTo>
                <a:lnTo>
                  <a:pt x="103" y="1195"/>
                </a:lnTo>
                <a:lnTo>
                  <a:pt x="139" y="1102"/>
                </a:lnTo>
                <a:lnTo>
                  <a:pt x="179" y="1012"/>
                </a:lnTo>
                <a:lnTo>
                  <a:pt x="225" y="925"/>
                </a:lnTo>
                <a:lnTo>
                  <a:pt x="275" y="842"/>
                </a:lnTo>
                <a:lnTo>
                  <a:pt x="329" y="760"/>
                </a:lnTo>
                <a:lnTo>
                  <a:pt x="387" y="682"/>
                </a:lnTo>
                <a:lnTo>
                  <a:pt x="450" y="608"/>
                </a:lnTo>
                <a:lnTo>
                  <a:pt x="402" y="560"/>
                </a:lnTo>
                <a:lnTo>
                  <a:pt x="112" y="560"/>
                </a:lnTo>
                <a:lnTo>
                  <a:pt x="86" y="557"/>
                </a:lnTo>
                <a:lnTo>
                  <a:pt x="63" y="548"/>
                </a:lnTo>
                <a:lnTo>
                  <a:pt x="42" y="535"/>
                </a:lnTo>
                <a:lnTo>
                  <a:pt x="25" y="518"/>
                </a:lnTo>
                <a:lnTo>
                  <a:pt x="11" y="497"/>
                </a:lnTo>
                <a:lnTo>
                  <a:pt x="3" y="474"/>
                </a:lnTo>
                <a:lnTo>
                  <a:pt x="0" y="447"/>
                </a:lnTo>
                <a:lnTo>
                  <a:pt x="3" y="422"/>
                </a:lnTo>
                <a:lnTo>
                  <a:pt x="11" y="399"/>
                </a:lnTo>
                <a:lnTo>
                  <a:pt x="25" y="378"/>
                </a:lnTo>
                <a:lnTo>
                  <a:pt x="42" y="361"/>
                </a:lnTo>
                <a:lnTo>
                  <a:pt x="63" y="348"/>
                </a:lnTo>
                <a:lnTo>
                  <a:pt x="86" y="339"/>
                </a:lnTo>
                <a:lnTo>
                  <a:pt x="112" y="336"/>
                </a:lnTo>
                <a:lnTo>
                  <a:pt x="336" y="336"/>
                </a:lnTo>
                <a:lnTo>
                  <a:pt x="336" y="112"/>
                </a:lnTo>
                <a:lnTo>
                  <a:pt x="339" y="86"/>
                </a:lnTo>
                <a:lnTo>
                  <a:pt x="348" y="63"/>
                </a:lnTo>
                <a:lnTo>
                  <a:pt x="361" y="42"/>
                </a:lnTo>
                <a:lnTo>
                  <a:pt x="378" y="25"/>
                </a:lnTo>
                <a:lnTo>
                  <a:pt x="399" y="11"/>
                </a:lnTo>
                <a:lnTo>
                  <a:pt x="422" y="3"/>
                </a:lnTo>
                <a:lnTo>
                  <a:pt x="447" y="0"/>
                </a:lnTo>
                <a:close/>
              </a:path>
            </a:pathLst>
          </a:custGeom>
          <a:solidFill>
            <a:srgbClr val="0070C0"/>
          </a:solidFill>
          <a:ln w="0">
            <a:noFill/>
            <a:prstDash val="solid"/>
            <a:round/>
            <a:headEnd/>
            <a:tailEnd/>
          </a:ln>
        </p:spPr>
        <p:txBody>
          <a:bodyPr vert="horz" wrap="square" lIns="121917" tIns="60958" rIns="121917" bIns="60958" numCol="1" anchor="t" anchorCtr="0" compatLnSpc="1">
            <a:prstTxWarp prst="textNoShape">
              <a:avLst/>
            </a:prstTxWarp>
          </a:bodyPr>
          <a:lstStyle/>
          <a:p>
            <a:endParaRPr lang="ru-RU"/>
          </a:p>
        </p:txBody>
      </p:sp>
      <p:sp>
        <p:nvSpPr>
          <p:cNvPr id="7" name="Freeform 7"/>
          <p:cNvSpPr>
            <a:spLocks noEditPoints="1"/>
          </p:cNvSpPr>
          <p:nvPr/>
        </p:nvSpPr>
        <p:spPr bwMode="auto">
          <a:xfrm>
            <a:off x="743926" y="4845430"/>
            <a:ext cx="388325" cy="388325"/>
          </a:xfrm>
          <a:custGeom>
            <a:avLst/>
            <a:gdLst>
              <a:gd name="T0" fmla="*/ 1904 w 3584"/>
              <a:gd name="T1" fmla="*/ 1804 h 3584"/>
              <a:gd name="T2" fmla="*/ 1756 w 3584"/>
              <a:gd name="T3" fmla="*/ 1898 h 3584"/>
              <a:gd name="T4" fmla="*/ 1593 w 3584"/>
              <a:gd name="T5" fmla="*/ 1895 h 3584"/>
              <a:gd name="T6" fmla="*/ 1828 w 3584"/>
              <a:gd name="T7" fmla="*/ 2014 h 3584"/>
              <a:gd name="T8" fmla="*/ 2014 w 3584"/>
              <a:gd name="T9" fmla="*/ 1828 h 3584"/>
              <a:gd name="T10" fmla="*/ 1895 w 3584"/>
              <a:gd name="T11" fmla="*/ 1593 h 3584"/>
              <a:gd name="T12" fmla="*/ 1497 w 3584"/>
              <a:gd name="T13" fmla="*/ 946 h 3584"/>
              <a:gd name="T14" fmla="*/ 1695 w 3584"/>
              <a:gd name="T15" fmla="*/ 1355 h 3584"/>
              <a:gd name="T16" fmla="*/ 2072 w 3584"/>
              <a:gd name="T17" fmla="*/ 1442 h 3584"/>
              <a:gd name="T18" fmla="*/ 2241 w 3584"/>
              <a:gd name="T19" fmla="*/ 1792 h 3584"/>
              <a:gd name="T20" fmla="*/ 2072 w 3584"/>
              <a:gd name="T21" fmla="*/ 2142 h 3584"/>
              <a:gd name="T22" fmla="*/ 1689 w 3584"/>
              <a:gd name="T23" fmla="*/ 2229 h 3584"/>
              <a:gd name="T24" fmla="*/ 1389 w 3584"/>
              <a:gd name="T25" fmla="*/ 1989 h 3584"/>
              <a:gd name="T26" fmla="*/ 1386 w 3584"/>
              <a:gd name="T27" fmla="*/ 1607 h 3584"/>
              <a:gd name="T28" fmla="*/ 909 w 3584"/>
              <a:gd name="T29" fmla="*/ 1640 h 3584"/>
              <a:gd name="T30" fmla="*/ 1007 w 3584"/>
              <a:gd name="T31" fmla="*/ 2223 h 3584"/>
              <a:gd name="T32" fmla="*/ 1426 w 3584"/>
              <a:gd name="T33" fmla="*/ 2610 h 3584"/>
              <a:gd name="T34" fmla="*/ 2018 w 3584"/>
              <a:gd name="T35" fmla="*/ 2659 h 3584"/>
              <a:gd name="T36" fmla="*/ 2498 w 3584"/>
              <a:gd name="T37" fmla="*/ 2345 h 3584"/>
              <a:gd name="T38" fmla="*/ 2688 w 3584"/>
              <a:gd name="T39" fmla="*/ 1792 h 3584"/>
              <a:gd name="T40" fmla="*/ 2498 w 3584"/>
              <a:gd name="T41" fmla="*/ 1239 h 3584"/>
              <a:gd name="T42" fmla="*/ 2018 w 3584"/>
              <a:gd name="T43" fmla="*/ 925 h 3584"/>
              <a:gd name="T44" fmla="*/ 1413 w 3584"/>
              <a:gd name="T45" fmla="*/ 270 h 3584"/>
              <a:gd name="T46" fmla="*/ 766 w 3584"/>
              <a:gd name="T47" fmla="*/ 608 h 3584"/>
              <a:gd name="T48" fmla="*/ 1616 w 3584"/>
              <a:gd name="T49" fmla="*/ 685 h 3584"/>
              <a:gd name="T50" fmla="*/ 2284 w 3584"/>
              <a:gd name="T51" fmla="*/ 786 h 3584"/>
              <a:gd name="T52" fmla="*/ 2759 w 3584"/>
              <a:gd name="T53" fmla="*/ 1226 h 3584"/>
              <a:gd name="T54" fmla="*/ 2908 w 3584"/>
              <a:gd name="T55" fmla="*/ 1880 h 3584"/>
              <a:gd name="T56" fmla="*/ 2666 w 3584"/>
              <a:gd name="T57" fmla="*/ 2493 h 3584"/>
              <a:gd name="T58" fmla="*/ 2130 w 3584"/>
              <a:gd name="T59" fmla="*/ 2860 h 3584"/>
              <a:gd name="T60" fmla="*/ 1454 w 3584"/>
              <a:gd name="T61" fmla="*/ 2860 h 3584"/>
              <a:gd name="T62" fmla="*/ 918 w 3584"/>
              <a:gd name="T63" fmla="*/ 2493 h 3584"/>
              <a:gd name="T64" fmla="*/ 676 w 3584"/>
              <a:gd name="T65" fmla="*/ 1880 h 3584"/>
              <a:gd name="T66" fmla="*/ 830 w 3584"/>
              <a:gd name="T67" fmla="*/ 1220 h 3584"/>
              <a:gd name="T68" fmla="*/ 362 w 3584"/>
              <a:gd name="T69" fmla="*/ 1150 h 3584"/>
              <a:gd name="T70" fmla="*/ 227 w 3584"/>
              <a:gd name="T71" fmla="*/ 1895 h 3584"/>
              <a:gd name="T72" fmla="*/ 471 w 3584"/>
              <a:gd name="T73" fmla="*/ 2638 h 3584"/>
              <a:gd name="T74" fmla="*/ 1028 w 3584"/>
              <a:gd name="T75" fmla="*/ 3162 h 3584"/>
              <a:gd name="T76" fmla="*/ 1792 w 3584"/>
              <a:gd name="T77" fmla="*/ 3360 h 3584"/>
              <a:gd name="T78" fmla="*/ 2556 w 3584"/>
              <a:gd name="T79" fmla="*/ 3162 h 3584"/>
              <a:gd name="T80" fmla="*/ 3113 w 3584"/>
              <a:gd name="T81" fmla="*/ 2638 h 3584"/>
              <a:gd name="T82" fmla="*/ 3357 w 3584"/>
              <a:gd name="T83" fmla="*/ 1895 h 3584"/>
              <a:gd name="T84" fmla="*/ 3207 w 3584"/>
              <a:gd name="T85" fmla="*/ 1115 h 3584"/>
              <a:gd name="T86" fmla="*/ 2718 w 3584"/>
              <a:gd name="T87" fmla="*/ 527 h 3584"/>
              <a:gd name="T88" fmla="*/ 1996 w 3584"/>
              <a:gd name="T89" fmla="*/ 237 h 3584"/>
              <a:gd name="T90" fmla="*/ 548 w 3584"/>
              <a:gd name="T91" fmla="*/ 63 h 3584"/>
              <a:gd name="T92" fmla="*/ 925 w 3584"/>
              <a:gd name="T93" fmla="*/ 225 h 3584"/>
              <a:gd name="T94" fmla="*/ 1688 w 3584"/>
              <a:gd name="T95" fmla="*/ 3 h 3584"/>
              <a:gd name="T96" fmla="*/ 2513 w 3584"/>
              <a:gd name="T97" fmla="*/ 151 h 3584"/>
              <a:gd name="T98" fmla="*/ 3163 w 3584"/>
              <a:gd name="T99" fmla="*/ 638 h 3584"/>
              <a:gd name="T100" fmla="*/ 3533 w 3584"/>
              <a:gd name="T101" fmla="*/ 1366 h 3584"/>
              <a:gd name="T102" fmla="*/ 3533 w 3584"/>
              <a:gd name="T103" fmla="*/ 2218 h 3584"/>
              <a:gd name="T104" fmla="*/ 3163 w 3584"/>
              <a:gd name="T105" fmla="*/ 2946 h 3584"/>
              <a:gd name="T106" fmla="*/ 2513 w 3584"/>
              <a:gd name="T107" fmla="*/ 3433 h 3584"/>
              <a:gd name="T108" fmla="*/ 1682 w 3584"/>
              <a:gd name="T109" fmla="*/ 3581 h 3584"/>
              <a:gd name="T110" fmla="*/ 887 w 3584"/>
              <a:gd name="T111" fmla="*/ 3340 h 3584"/>
              <a:gd name="T112" fmla="*/ 299 w 3584"/>
              <a:gd name="T113" fmla="*/ 2784 h 3584"/>
              <a:gd name="T114" fmla="*/ 13 w 3584"/>
              <a:gd name="T115" fmla="*/ 2008 h 3584"/>
              <a:gd name="T116" fmla="*/ 103 w 3584"/>
              <a:gd name="T117" fmla="*/ 1195 h 3584"/>
              <a:gd name="T118" fmla="*/ 402 w 3584"/>
              <a:gd name="T119" fmla="*/ 560 h 3584"/>
              <a:gd name="T120" fmla="*/ 0 w 3584"/>
              <a:gd name="T121" fmla="*/ 447 h 3584"/>
              <a:gd name="T122" fmla="*/ 336 w 3584"/>
              <a:gd name="T123" fmla="*/ 336 h 3584"/>
              <a:gd name="T124" fmla="*/ 447 w 3584"/>
              <a:gd name="T125" fmla="*/ 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3584">
                <a:moveTo>
                  <a:pt x="1792" y="1568"/>
                </a:moveTo>
                <a:lnTo>
                  <a:pt x="1763" y="1570"/>
                </a:lnTo>
                <a:lnTo>
                  <a:pt x="1734" y="1576"/>
                </a:lnTo>
                <a:lnTo>
                  <a:pt x="1871" y="1713"/>
                </a:lnTo>
                <a:lnTo>
                  <a:pt x="1888" y="1733"/>
                </a:lnTo>
                <a:lnTo>
                  <a:pt x="1898" y="1756"/>
                </a:lnTo>
                <a:lnTo>
                  <a:pt x="1904" y="1780"/>
                </a:lnTo>
                <a:lnTo>
                  <a:pt x="1904" y="1804"/>
                </a:lnTo>
                <a:lnTo>
                  <a:pt x="1898" y="1828"/>
                </a:lnTo>
                <a:lnTo>
                  <a:pt x="1888" y="1851"/>
                </a:lnTo>
                <a:lnTo>
                  <a:pt x="1871" y="1871"/>
                </a:lnTo>
                <a:lnTo>
                  <a:pt x="1851" y="1888"/>
                </a:lnTo>
                <a:lnTo>
                  <a:pt x="1828" y="1898"/>
                </a:lnTo>
                <a:lnTo>
                  <a:pt x="1804" y="1904"/>
                </a:lnTo>
                <a:lnTo>
                  <a:pt x="1780" y="1904"/>
                </a:lnTo>
                <a:lnTo>
                  <a:pt x="1756" y="1898"/>
                </a:lnTo>
                <a:lnTo>
                  <a:pt x="1733" y="1888"/>
                </a:lnTo>
                <a:lnTo>
                  <a:pt x="1713" y="1871"/>
                </a:lnTo>
                <a:lnTo>
                  <a:pt x="1576" y="1734"/>
                </a:lnTo>
                <a:lnTo>
                  <a:pt x="1570" y="1763"/>
                </a:lnTo>
                <a:lnTo>
                  <a:pt x="1568" y="1792"/>
                </a:lnTo>
                <a:lnTo>
                  <a:pt x="1570" y="1828"/>
                </a:lnTo>
                <a:lnTo>
                  <a:pt x="1579" y="1863"/>
                </a:lnTo>
                <a:lnTo>
                  <a:pt x="1593" y="1895"/>
                </a:lnTo>
                <a:lnTo>
                  <a:pt x="1612" y="1924"/>
                </a:lnTo>
                <a:lnTo>
                  <a:pt x="1633" y="1951"/>
                </a:lnTo>
                <a:lnTo>
                  <a:pt x="1660" y="1972"/>
                </a:lnTo>
                <a:lnTo>
                  <a:pt x="1689" y="1991"/>
                </a:lnTo>
                <a:lnTo>
                  <a:pt x="1721" y="2005"/>
                </a:lnTo>
                <a:lnTo>
                  <a:pt x="1756" y="2014"/>
                </a:lnTo>
                <a:lnTo>
                  <a:pt x="1792" y="2016"/>
                </a:lnTo>
                <a:lnTo>
                  <a:pt x="1828" y="2014"/>
                </a:lnTo>
                <a:lnTo>
                  <a:pt x="1863" y="2005"/>
                </a:lnTo>
                <a:lnTo>
                  <a:pt x="1895" y="1991"/>
                </a:lnTo>
                <a:lnTo>
                  <a:pt x="1924" y="1972"/>
                </a:lnTo>
                <a:lnTo>
                  <a:pt x="1951" y="1951"/>
                </a:lnTo>
                <a:lnTo>
                  <a:pt x="1972" y="1924"/>
                </a:lnTo>
                <a:lnTo>
                  <a:pt x="1991" y="1895"/>
                </a:lnTo>
                <a:lnTo>
                  <a:pt x="2005" y="1863"/>
                </a:lnTo>
                <a:lnTo>
                  <a:pt x="2014" y="1828"/>
                </a:lnTo>
                <a:lnTo>
                  <a:pt x="2016" y="1792"/>
                </a:lnTo>
                <a:lnTo>
                  <a:pt x="2014" y="1756"/>
                </a:lnTo>
                <a:lnTo>
                  <a:pt x="2005" y="1721"/>
                </a:lnTo>
                <a:lnTo>
                  <a:pt x="1991" y="1689"/>
                </a:lnTo>
                <a:lnTo>
                  <a:pt x="1972" y="1660"/>
                </a:lnTo>
                <a:lnTo>
                  <a:pt x="1951" y="1633"/>
                </a:lnTo>
                <a:lnTo>
                  <a:pt x="1924" y="1612"/>
                </a:lnTo>
                <a:lnTo>
                  <a:pt x="1895" y="1593"/>
                </a:lnTo>
                <a:lnTo>
                  <a:pt x="1863" y="1579"/>
                </a:lnTo>
                <a:lnTo>
                  <a:pt x="1828" y="1570"/>
                </a:lnTo>
                <a:lnTo>
                  <a:pt x="1792" y="1568"/>
                </a:lnTo>
                <a:close/>
                <a:moveTo>
                  <a:pt x="1792" y="896"/>
                </a:moveTo>
                <a:lnTo>
                  <a:pt x="1715" y="899"/>
                </a:lnTo>
                <a:lnTo>
                  <a:pt x="1640" y="909"/>
                </a:lnTo>
                <a:lnTo>
                  <a:pt x="1567" y="924"/>
                </a:lnTo>
                <a:lnTo>
                  <a:pt x="1497" y="946"/>
                </a:lnTo>
                <a:lnTo>
                  <a:pt x="1429" y="973"/>
                </a:lnTo>
                <a:lnTo>
                  <a:pt x="1364" y="1006"/>
                </a:lnTo>
                <a:lnTo>
                  <a:pt x="1302" y="1043"/>
                </a:lnTo>
                <a:lnTo>
                  <a:pt x="1244" y="1085"/>
                </a:lnTo>
                <a:lnTo>
                  <a:pt x="1566" y="1408"/>
                </a:lnTo>
                <a:lnTo>
                  <a:pt x="1607" y="1386"/>
                </a:lnTo>
                <a:lnTo>
                  <a:pt x="1650" y="1368"/>
                </a:lnTo>
                <a:lnTo>
                  <a:pt x="1695" y="1355"/>
                </a:lnTo>
                <a:lnTo>
                  <a:pt x="1743" y="1347"/>
                </a:lnTo>
                <a:lnTo>
                  <a:pt x="1792" y="1343"/>
                </a:lnTo>
                <a:lnTo>
                  <a:pt x="1844" y="1347"/>
                </a:lnTo>
                <a:lnTo>
                  <a:pt x="1895" y="1355"/>
                </a:lnTo>
                <a:lnTo>
                  <a:pt x="1943" y="1371"/>
                </a:lnTo>
                <a:lnTo>
                  <a:pt x="1989" y="1389"/>
                </a:lnTo>
                <a:lnTo>
                  <a:pt x="2032" y="1414"/>
                </a:lnTo>
                <a:lnTo>
                  <a:pt x="2072" y="1442"/>
                </a:lnTo>
                <a:lnTo>
                  <a:pt x="2109" y="1475"/>
                </a:lnTo>
                <a:lnTo>
                  <a:pt x="2142" y="1512"/>
                </a:lnTo>
                <a:lnTo>
                  <a:pt x="2170" y="1552"/>
                </a:lnTo>
                <a:lnTo>
                  <a:pt x="2195" y="1595"/>
                </a:lnTo>
                <a:lnTo>
                  <a:pt x="2213" y="1641"/>
                </a:lnTo>
                <a:lnTo>
                  <a:pt x="2229" y="1689"/>
                </a:lnTo>
                <a:lnTo>
                  <a:pt x="2237" y="1740"/>
                </a:lnTo>
                <a:lnTo>
                  <a:pt x="2241" y="1792"/>
                </a:lnTo>
                <a:lnTo>
                  <a:pt x="2237" y="1844"/>
                </a:lnTo>
                <a:lnTo>
                  <a:pt x="2229" y="1895"/>
                </a:lnTo>
                <a:lnTo>
                  <a:pt x="2213" y="1943"/>
                </a:lnTo>
                <a:lnTo>
                  <a:pt x="2195" y="1989"/>
                </a:lnTo>
                <a:lnTo>
                  <a:pt x="2170" y="2032"/>
                </a:lnTo>
                <a:lnTo>
                  <a:pt x="2142" y="2072"/>
                </a:lnTo>
                <a:lnTo>
                  <a:pt x="2109" y="2109"/>
                </a:lnTo>
                <a:lnTo>
                  <a:pt x="2072" y="2142"/>
                </a:lnTo>
                <a:lnTo>
                  <a:pt x="2032" y="2170"/>
                </a:lnTo>
                <a:lnTo>
                  <a:pt x="1989" y="2195"/>
                </a:lnTo>
                <a:lnTo>
                  <a:pt x="1943" y="2213"/>
                </a:lnTo>
                <a:lnTo>
                  <a:pt x="1895" y="2229"/>
                </a:lnTo>
                <a:lnTo>
                  <a:pt x="1844" y="2237"/>
                </a:lnTo>
                <a:lnTo>
                  <a:pt x="1792" y="2241"/>
                </a:lnTo>
                <a:lnTo>
                  <a:pt x="1740" y="2237"/>
                </a:lnTo>
                <a:lnTo>
                  <a:pt x="1689" y="2229"/>
                </a:lnTo>
                <a:lnTo>
                  <a:pt x="1641" y="2213"/>
                </a:lnTo>
                <a:lnTo>
                  <a:pt x="1595" y="2195"/>
                </a:lnTo>
                <a:lnTo>
                  <a:pt x="1552" y="2170"/>
                </a:lnTo>
                <a:lnTo>
                  <a:pt x="1512" y="2142"/>
                </a:lnTo>
                <a:lnTo>
                  <a:pt x="1475" y="2109"/>
                </a:lnTo>
                <a:lnTo>
                  <a:pt x="1442" y="2072"/>
                </a:lnTo>
                <a:lnTo>
                  <a:pt x="1414" y="2032"/>
                </a:lnTo>
                <a:lnTo>
                  <a:pt x="1389" y="1989"/>
                </a:lnTo>
                <a:lnTo>
                  <a:pt x="1371" y="1943"/>
                </a:lnTo>
                <a:lnTo>
                  <a:pt x="1355" y="1895"/>
                </a:lnTo>
                <a:lnTo>
                  <a:pt x="1347" y="1844"/>
                </a:lnTo>
                <a:lnTo>
                  <a:pt x="1343" y="1792"/>
                </a:lnTo>
                <a:lnTo>
                  <a:pt x="1347" y="1743"/>
                </a:lnTo>
                <a:lnTo>
                  <a:pt x="1355" y="1695"/>
                </a:lnTo>
                <a:lnTo>
                  <a:pt x="1368" y="1651"/>
                </a:lnTo>
                <a:lnTo>
                  <a:pt x="1386" y="1607"/>
                </a:lnTo>
                <a:lnTo>
                  <a:pt x="1408" y="1566"/>
                </a:lnTo>
                <a:lnTo>
                  <a:pt x="1085" y="1244"/>
                </a:lnTo>
                <a:lnTo>
                  <a:pt x="1043" y="1302"/>
                </a:lnTo>
                <a:lnTo>
                  <a:pt x="1006" y="1364"/>
                </a:lnTo>
                <a:lnTo>
                  <a:pt x="973" y="1429"/>
                </a:lnTo>
                <a:lnTo>
                  <a:pt x="946" y="1497"/>
                </a:lnTo>
                <a:lnTo>
                  <a:pt x="924" y="1567"/>
                </a:lnTo>
                <a:lnTo>
                  <a:pt x="909" y="1640"/>
                </a:lnTo>
                <a:lnTo>
                  <a:pt x="899" y="1715"/>
                </a:lnTo>
                <a:lnTo>
                  <a:pt x="896" y="1792"/>
                </a:lnTo>
                <a:lnTo>
                  <a:pt x="899" y="1869"/>
                </a:lnTo>
                <a:lnTo>
                  <a:pt x="909" y="1945"/>
                </a:lnTo>
                <a:lnTo>
                  <a:pt x="925" y="2018"/>
                </a:lnTo>
                <a:lnTo>
                  <a:pt x="946" y="2090"/>
                </a:lnTo>
                <a:lnTo>
                  <a:pt x="974" y="2158"/>
                </a:lnTo>
                <a:lnTo>
                  <a:pt x="1007" y="2223"/>
                </a:lnTo>
                <a:lnTo>
                  <a:pt x="1044" y="2285"/>
                </a:lnTo>
                <a:lnTo>
                  <a:pt x="1086" y="2345"/>
                </a:lnTo>
                <a:lnTo>
                  <a:pt x="1134" y="2399"/>
                </a:lnTo>
                <a:lnTo>
                  <a:pt x="1185" y="2450"/>
                </a:lnTo>
                <a:lnTo>
                  <a:pt x="1239" y="2498"/>
                </a:lnTo>
                <a:lnTo>
                  <a:pt x="1299" y="2540"/>
                </a:lnTo>
                <a:lnTo>
                  <a:pt x="1361" y="2577"/>
                </a:lnTo>
                <a:lnTo>
                  <a:pt x="1426" y="2610"/>
                </a:lnTo>
                <a:lnTo>
                  <a:pt x="1494" y="2638"/>
                </a:lnTo>
                <a:lnTo>
                  <a:pt x="1566" y="2659"/>
                </a:lnTo>
                <a:lnTo>
                  <a:pt x="1639" y="2675"/>
                </a:lnTo>
                <a:lnTo>
                  <a:pt x="1715" y="2685"/>
                </a:lnTo>
                <a:lnTo>
                  <a:pt x="1792" y="2688"/>
                </a:lnTo>
                <a:lnTo>
                  <a:pt x="1869" y="2685"/>
                </a:lnTo>
                <a:lnTo>
                  <a:pt x="1945" y="2675"/>
                </a:lnTo>
                <a:lnTo>
                  <a:pt x="2018" y="2659"/>
                </a:lnTo>
                <a:lnTo>
                  <a:pt x="2090" y="2638"/>
                </a:lnTo>
                <a:lnTo>
                  <a:pt x="2158" y="2610"/>
                </a:lnTo>
                <a:lnTo>
                  <a:pt x="2223" y="2577"/>
                </a:lnTo>
                <a:lnTo>
                  <a:pt x="2285" y="2540"/>
                </a:lnTo>
                <a:lnTo>
                  <a:pt x="2345" y="2498"/>
                </a:lnTo>
                <a:lnTo>
                  <a:pt x="2399" y="2450"/>
                </a:lnTo>
                <a:lnTo>
                  <a:pt x="2450" y="2399"/>
                </a:lnTo>
                <a:lnTo>
                  <a:pt x="2498" y="2345"/>
                </a:lnTo>
                <a:lnTo>
                  <a:pt x="2540" y="2285"/>
                </a:lnTo>
                <a:lnTo>
                  <a:pt x="2577" y="2223"/>
                </a:lnTo>
                <a:lnTo>
                  <a:pt x="2610" y="2158"/>
                </a:lnTo>
                <a:lnTo>
                  <a:pt x="2638" y="2090"/>
                </a:lnTo>
                <a:lnTo>
                  <a:pt x="2659" y="2018"/>
                </a:lnTo>
                <a:lnTo>
                  <a:pt x="2675" y="1945"/>
                </a:lnTo>
                <a:lnTo>
                  <a:pt x="2685" y="1869"/>
                </a:lnTo>
                <a:lnTo>
                  <a:pt x="2688" y="1792"/>
                </a:lnTo>
                <a:lnTo>
                  <a:pt x="2685" y="1715"/>
                </a:lnTo>
                <a:lnTo>
                  <a:pt x="2675" y="1639"/>
                </a:lnTo>
                <a:lnTo>
                  <a:pt x="2659" y="1566"/>
                </a:lnTo>
                <a:lnTo>
                  <a:pt x="2638" y="1494"/>
                </a:lnTo>
                <a:lnTo>
                  <a:pt x="2610" y="1426"/>
                </a:lnTo>
                <a:lnTo>
                  <a:pt x="2577" y="1361"/>
                </a:lnTo>
                <a:lnTo>
                  <a:pt x="2540" y="1299"/>
                </a:lnTo>
                <a:lnTo>
                  <a:pt x="2498" y="1239"/>
                </a:lnTo>
                <a:lnTo>
                  <a:pt x="2450" y="1185"/>
                </a:lnTo>
                <a:lnTo>
                  <a:pt x="2399" y="1134"/>
                </a:lnTo>
                <a:lnTo>
                  <a:pt x="2345" y="1086"/>
                </a:lnTo>
                <a:lnTo>
                  <a:pt x="2285" y="1044"/>
                </a:lnTo>
                <a:lnTo>
                  <a:pt x="2223" y="1007"/>
                </a:lnTo>
                <a:lnTo>
                  <a:pt x="2158" y="974"/>
                </a:lnTo>
                <a:lnTo>
                  <a:pt x="2090" y="946"/>
                </a:lnTo>
                <a:lnTo>
                  <a:pt x="2018" y="925"/>
                </a:lnTo>
                <a:lnTo>
                  <a:pt x="1945" y="909"/>
                </a:lnTo>
                <a:lnTo>
                  <a:pt x="1869" y="899"/>
                </a:lnTo>
                <a:lnTo>
                  <a:pt x="1792" y="896"/>
                </a:lnTo>
                <a:close/>
                <a:moveTo>
                  <a:pt x="1792" y="224"/>
                </a:moveTo>
                <a:lnTo>
                  <a:pt x="1694" y="227"/>
                </a:lnTo>
                <a:lnTo>
                  <a:pt x="1599" y="236"/>
                </a:lnTo>
                <a:lnTo>
                  <a:pt x="1505" y="251"/>
                </a:lnTo>
                <a:lnTo>
                  <a:pt x="1413" y="270"/>
                </a:lnTo>
                <a:lnTo>
                  <a:pt x="1323" y="295"/>
                </a:lnTo>
                <a:lnTo>
                  <a:pt x="1235" y="327"/>
                </a:lnTo>
                <a:lnTo>
                  <a:pt x="1150" y="362"/>
                </a:lnTo>
                <a:lnTo>
                  <a:pt x="1068" y="402"/>
                </a:lnTo>
                <a:lnTo>
                  <a:pt x="987" y="447"/>
                </a:lnTo>
                <a:lnTo>
                  <a:pt x="910" y="496"/>
                </a:lnTo>
                <a:lnTo>
                  <a:pt x="836" y="551"/>
                </a:lnTo>
                <a:lnTo>
                  <a:pt x="766" y="608"/>
                </a:lnTo>
                <a:lnTo>
                  <a:pt x="1084" y="925"/>
                </a:lnTo>
                <a:lnTo>
                  <a:pt x="1150" y="874"/>
                </a:lnTo>
                <a:lnTo>
                  <a:pt x="1220" y="830"/>
                </a:lnTo>
                <a:lnTo>
                  <a:pt x="1293" y="790"/>
                </a:lnTo>
                <a:lnTo>
                  <a:pt x="1370" y="755"/>
                </a:lnTo>
                <a:lnTo>
                  <a:pt x="1450" y="725"/>
                </a:lnTo>
                <a:lnTo>
                  <a:pt x="1531" y="703"/>
                </a:lnTo>
                <a:lnTo>
                  <a:pt x="1616" y="685"/>
                </a:lnTo>
                <a:lnTo>
                  <a:pt x="1703" y="676"/>
                </a:lnTo>
                <a:lnTo>
                  <a:pt x="1792" y="672"/>
                </a:lnTo>
                <a:lnTo>
                  <a:pt x="1880" y="676"/>
                </a:lnTo>
                <a:lnTo>
                  <a:pt x="1965" y="685"/>
                </a:lnTo>
                <a:lnTo>
                  <a:pt x="2048" y="702"/>
                </a:lnTo>
                <a:lnTo>
                  <a:pt x="2130" y="724"/>
                </a:lnTo>
                <a:lnTo>
                  <a:pt x="2209" y="752"/>
                </a:lnTo>
                <a:lnTo>
                  <a:pt x="2284" y="786"/>
                </a:lnTo>
                <a:lnTo>
                  <a:pt x="2357" y="825"/>
                </a:lnTo>
                <a:lnTo>
                  <a:pt x="2426" y="869"/>
                </a:lnTo>
                <a:lnTo>
                  <a:pt x="2493" y="918"/>
                </a:lnTo>
                <a:lnTo>
                  <a:pt x="2554" y="972"/>
                </a:lnTo>
                <a:lnTo>
                  <a:pt x="2612" y="1030"/>
                </a:lnTo>
                <a:lnTo>
                  <a:pt x="2666" y="1091"/>
                </a:lnTo>
                <a:lnTo>
                  <a:pt x="2715" y="1158"/>
                </a:lnTo>
                <a:lnTo>
                  <a:pt x="2759" y="1226"/>
                </a:lnTo>
                <a:lnTo>
                  <a:pt x="2798" y="1299"/>
                </a:lnTo>
                <a:lnTo>
                  <a:pt x="2831" y="1375"/>
                </a:lnTo>
                <a:lnTo>
                  <a:pt x="2860" y="1454"/>
                </a:lnTo>
                <a:lnTo>
                  <a:pt x="2882" y="1536"/>
                </a:lnTo>
                <a:lnTo>
                  <a:pt x="2899" y="1618"/>
                </a:lnTo>
                <a:lnTo>
                  <a:pt x="2908" y="1704"/>
                </a:lnTo>
                <a:lnTo>
                  <a:pt x="2912" y="1792"/>
                </a:lnTo>
                <a:lnTo>
                  <a:pt x="2908" y="1880"/>
                </a:lnTo>
                <a:lnTo>
                  <a:pt x="2899" y="1966"/>
                </a:lnTo>
                <a:lnTo>
                  <a:pt x="2882" y="2048"/>
                </a:lnTo>
                <a:lnTo>
                  <a:pt x="2860" y="2130"/>
                </a:lnTo>
                <a:lnTo>
                  <a:pt x="2831" y="2209"/>
                </a:lnTo>
                <a:lnTo>
                  <a:pt x="2798" y="2285"/>
                </a:lnTo>
                <a:lnTo>
                  <a:pt x="2759" y="2358"/>
                </a:lnTo>
                <a:lnTo>
                  <a:pt x="2715" y="2426"/>
                </a:lnTo>
                <a:lnTo>
                  <a:pt x="2666" y="2493"/>
                </a:lnTo>
                <a:lnTo>
                  <a:pt x="2612" y="2554"/>
                </a:lnTo>
                <a:lnTo>
                  <a:pt x="2554" y="2612"/>
                </a:lnTo>
                <a:lnTo>
                  <a:pt x="2493" y="2666"/>
                </a:lnTo>
                <a:lnTo>
                  <a:pt x="2426" y="2715"/>
                </a:lnTo>
                <a:lnTo>
                  <a:pt x="2357" y="2759"/>
                </a:lnTo>
                <a:lnTo>
                  <a:pt x="2284" y="2798"/>
                </a:lnTo>
                <a:lnTo>
                  <a:pt x="2209" y="2832"/>
                </a:lnTo>
                <a:lnTo>
                  <a:pt x="2130" y="2860"/>
                </a:lnTo>
                <a:lnTo>
                  <a:pt x="2048" y="2882"/>
                </a:lnTo>
                <a:lnTo>
                  <a:pt x="1965" y="2899"/>
                </a:lnTo>
                <a:lnTo>
                  <a:pt x="1880" y="2908"/>
                </a:lnTo>
                <a:lnTo>
                  <a:pt x="1792" y="2912"/>
                </a:lnTo>
                <a:lnTo>
                  <a:pt x="1704" y="2908"/>
                </a:lnTo>
                <a:lnTo>
                  <a:pt x="1619" y="2899"/>
                </a:lnTo>
                <a:lnTo>
                  <a:pt x="1536" y="2882"/>
                </a:lnTo>
                <a:lnTo>
                  <a:pt x="1454" y="2860"/>
                </a:lnTo>
                <a:lnTo>
                  <a:pt x="1375" y="2832"/>
                </a:lnTo>
                <a:lnTo>
                  <a:pt x="1300" y="2798"/>
                </a:lnTo>
                <a:lnTo>
                  <a:pt x="1227" y="2759"/>
                </a:lnTo>
                <a:lnTo>
                  <a:pt x="1158" y="2715"/>
                </a:lnTo>
                <a:lnTo>
                  <a:pt x="1091" y="2666"/>
                </a:lnTo>
                <a:lnTo>
                  <a:pt x="1030" y="2612"/>
                </a:lnTo>
                <a:lnTo>
                  <a:pt x="972" y="2554"/>
                </a:lnTo>
                <a:lnTo>
                  <a:pt x="918" y="2493"/>
                </a:lnTo>
                <a:lnTo>
                  <a:pt x="869" y="2426"/>
                </a:lnTo>
                <a:lnTo>
                  <a:pt x="825" y="2358"/>
                </a:lnTo>
                <a:lnTo>
                  <a:pt x="786" y="2285"/>
                </a:lnTo>
                <a:lnTo>
                  <a:pt x="753" y="2209"/>
                </a:lnTo>
                <a:lnTo>
                  <a:pt x="724" y="2130"/>
                </a:lnTo>
                <a:lnTo>
                  <a:pt x="702" y="2048"/>
                </a:lnTo>
                <a:lnTo>
                  <a:pt x="685" y="1966"/>
                </a:lnTo>
                <a:lnTo>
                  <a:pt x="676" y="1880"/>
                </a:lnTo>
                <a:lnTo>
                  <a:pt x="672" y="1792"/>
                </a:lnTo>
                <a:lnTo>
                  <a:pt x="676" y="1703"/>
                </a:lnTo>
                <a:lnTo>
                  <a:pt x="685" y="1616"/>
                </a:lnTo>
                <a:lnTo>
                  <a:pt x="703" y="1531"/>
                </a:lnTo>
                <a:lnTo>
                  <a:pt x="725" y="1450"/>
                </a:lnTo>
                <a:lnTo>
                  <a:pt x="755" y="1370"/>
                </a:lnTo>
                <a:lnTo>
                  <a:pt x="790" y="1293"/>
                </a:lnTo>
                <a:lnTo>
                  <a:pt x="830" y="1220"/>
                </a:lnTo>
                <a:lnTo>
                  <a:pt x="874" y="1150"/>
                </a:lnTo>
                <a:lnTo>
                  <a:pt x="925" y="1084"/>
                </a:lnTo>
                <a:lnTo>
                  <a:pt x="608" y="766"/>
                </a:lnTo>
                <a:lnTo>
                  <a:pt x="551" y="836"/>
                </a:lnTo>
                <a:lnTo>
                  <a:pt x="496" y="910"/>
                </a:lnTo>
                <a:lnTo>
                  <a:pt x="447" y="987"/>
                </a:lnTo>
                <a:lnTo>
                  <a:pt x="402" y="1068"/>
                </a:lnTo>
                <a:lnTo>
                  <a:pt x="362" y="1150"/>
                </a:lnTo>
                <a:lnTo>
                  <a:pt x="327" y="1235"/>
                </a:lnTo>
                <a:lnTo>
                  <a:pt x="295" y="1323"/>
                </a:lnTo>
                <a:lnTo>
                  <a:pt x="270" y="1413"/>
                </a:lnTo>
                <a:lnTo>
                  <a:pt x="251" y="1505"/>
                </a:lnTo>
                <a:lnTo>
                  <a:pt x="236" y="1599"/>
                </a:lnTo>
                <a:lnTo>
                  <a:pt x="227" y="1694"/>
                </a:lnTo>
                <a:lnTo>
                  <a:pt x="224" y="1792"/>
                </a:lnTo>
                <a:lnTo>
                  <a:pt x="227" y="1895"/>
                </a:lnTo>
                <a:lnTo>
                  <a:pt x="237" y="1996"/>
                </a:lnTo>
                <a:lnTo>
                  <a:pt x="253" y="2096"/>
                </a:lnTo>
                <a:lnTo>
                  <a:pt x="276" y="2193"/>
                </a:lnTo>
                <a:lnTo>
                  <a:pt x="304" y="2287"/>
                </a:lnTo>
                <a:lnTo>
                  <a:pt x="338" y="2380"/>
                </a:lnTo>
                <a:lnTo>
                  <a:pt x="377" y="2469"/>
                </a:lnTo>
                <a:lnTo>
                  <a:pt x="422" y="2556"/>
                </a:lnTo>
                <a:lnTo>
                  <a:pt x="471" y="2638"/>
                </a:lnTo>
                <a:lnTo>
                  <a:pt x="527" y="2718"/>
                </a:lnTo>
                <a:lnTo>
                  <a:pt x="585" y="2794"/>
                </a:lnTo>
                <a:lnTo>
                  <a:pt x="649" y="2866"/>
                </a:lnTo>
                <a:lnTo>
                  <a:pt x="718" y="2935"/>
                </a:lnTo>
                <a:lnTo>
                  <a:pt x="790" y="2999"/>
                </a:lnTo>
                <a:lnTo>
                  <a:pt x="866" y="3057"/>
                </a:lnTo>
                <a:lnTo>
                  <a:pt x="946" y="3113"/>
                </a:lnTo>
                <a:lnTo>
                  <a:pt x="1028" y="3162"/>
                </a:lnTo>
                <a:lnTo>
                  <a:pt x="1115" y="3207"/>
                </a:lnTo>
                <a:lnTo>
                  <a:pt x="1204" y="3246"/>
                </a:lnTo>
                <a:lnTo>
                  <a:pt x="1297" y="3280"/>
                </a:lnTo>
                <a:lnTo>
                  <a:pt x="1391" y="3308"/>
                </a:lnTo>
                <a:lnTo>
                  <a:pt x="1488" y="3331"/>
                </a:lnTo>
                <a:lnTo>
                  <a:pt x="1588" y="3347"/>
                </a:lnTo>
                <a:lnTo>
                  <a:pt x="1689" y="3357"/>
                </a:lnTo>
                <a:lnTo>
                  <a:pt x="1792" y="3360"/>
                </a:lnTo>
                <a:lnTo>
                  <a:pt x="1895" y="3357"/>
                </a:lnTo>
                <a:lnTo>
                  <a:pt x="1996" y="3347"/>
                </a:lnTo>
                <a:lnTo>
                  <a:pt x="2096" y="3331"/>
                </a:lnTo>
                <a:lnTo>
                  <a:pt x="2193" y="3308"/>
                </a:lnTo>
                <a:lnTo>
                  <a:pt x="2287" y="3280"/>
                </a:lnTo>
                <a:lnTo>
                  <a:pt x="2380" y="3246"/>
                </a:lnTo>
                <a:lnTo>
                  <a:pt x="2469" y="3207"/>
                </a:lnTo>
                <a:lnTo>
                  <a:pt x="2556" y="3162"/>
                </a:lnTo>
                <a:lnTo>
                  <a:pt x="2638" y="3113"/>
                </a:lnTo>
                <a:lnTo>
                  <a:pt x="2718" y="3057"/>
                </a:lnTo>
                <a:lnTo>
                  <a:pt x="2794" y="2999"/>
                </a:lnTo>
                <a:lnTo>
                  <a:pt x="2866" y="2935"/>
                </a:lnTo>
                <a:lnTo>
                  <a:pt x="2935" y="2866"/>
                </a:lnTo>
                <a:lnTo>
                  <a:pt x="2999" y="2794"/>
                </a:lnTo>
                <a:lnTo>
                  <a:pt x="3057" y="2718"/>
                </a:lnTo>
                <a:lnTo>
                  <a:pt x="3113" y="2638"/>
                </a:lnTo>
                <a:lnTo>
                  <a:pt x="3162" y="2556"/>
                </a:lnTo>
                <a:lnTo>
                  <a:pt x="3207" y="2469"/>
                </a:lnTo>
                <a:lnTo>
                  <a:pt x="3246" y="2380"/>
                </a:lnTo>
                <a:lnTo>
                  <a:pt x="3280" y="2287"/>
                </a:lnTo>
                <a:lnTo>
                  <a:pt x="3308" y="2193"/>
                </a:lnTo>
                <a:lnTo>
                  <a:pt x="3331" y="2096"/>
                </a:lnTo>
                <a:lnTo>
                  <a:pt x="3347" y="1996"/>
                </a:lnTo>
                <a:lnTo>
                  <a:pt x="3357" y="1895"/>
                </a:lnTo>
                <a:lnTo>
                  <a:pt x="3360" y="1792"/>
                </a:lnTo>
                <a:lnTo>
                  <a:pt x="3357" y="1689"/>
                </a:lnTo>
                <a:lnTo>
                  <a:pt x="3347" y="1588"/>
                </a:lnTo>
                <a:lnTo>
                  <a:pt x="3331" y="1488"/>
                </a:lnTo>
                <a:lnTo>
                  <a:pt x="3308" y="1391"/>
                </a:lnTo>
                <a:lnTo>
                  <a:pt x="3280" y="1297"/>
                </a:lnTo>
                <a:lnTo>
                  <a:pt x="3246" y="1204"/>
                </a:lnTo>
                <a:lnTo>
                  <a:pt x="3207" y="1115"/>
                </a:lnTo>
                <a:lnTo>
                  <a:pt x="3162" y="1028"/>
                </a:lnTo>
                <a:lnTo>
                  <a:pt x="3113" y="946"/>
                </a:lnTo>
                <a:lnTo>
                  <a:pt x="3057" y="866"/>
                </a:lnTo>
                <a:lnTo>
                  <a:pt x="2999" y="790"/>
                </a:lnTo>
                <a:lnTo>
                  <a:pt x="2935" y="718"/>
                </a:lnTo>
                <a:lnTo>
                  <a:pt x="2866" y="649"/>
                </a:lnTo>
                <a:lnTo>
                  <a:pt x="2794" y="585"/>
                </a:lnTo>
                <a:lnTo>
                  <a:pt x="2718" y="527"/>
                </a:lnTo>
                <a:lnTo>
                  <a:pt x="2638" y="471"/>
                </a:lnTo>
                <a:lnTo>
                  <a:pt x="2556" y="422"/>
                </a:lnTo>
                <a:lnTo>
                  <a:pt x="2469" y="377"/>
                </a:lnTo>
                <a:lnTo>
                  <a:pt x="2380" y="338"/>
                </a:lnTo>
                <a:lnTo>
                  <a:pt x="2287" y="304"/>
                </a:lnTo>
                <a:lnTo>
                  <a:pt x="2193" y="276"/>
                </a:lnTo>
                <a:lnTo>
                  <a:pt x="2096" y="253"/>
                </a:lnTo>
                <a:lnTo>
                  <a:pt x="1996" y="237"/>
                </a:lnTo>
                <a:lnTo>
                  <a:pt x="1895" y="227"/>
                </a:lnTo>
                <a:lnTo>
                  <a:pt x="1792" y="224"/>
                </a:lnTo>
                <a:close/>
                <a:moveTo>
                  <a:pt x="447" y="0"/>
                </a:moveTo>
                <a:lnTo>
                  <a:pt x="474" y="3"/>
                </a:lnTo>
                <a:lnTo>
                  <a:pt x="497" y="11"/>
                </a:lnTo>
                <a:lnTo>
                  <a:pt x="518" y="25"/>
                </a:lnTo>
                <a:lnTo>
                  <a:pt x="535" y="42"/>
                </a:lnTo>
                <a:lnTo>
                  <a:pt x="548" y="63"/>
                </a:lnTo>
                <a:lnTo>
                  <a:pt x="557" y="86"/>
                </a:lnTo>
                <a:lnTo>
                  <a:pt x="560" y="112"/>
                </a:lnTo>
                <a:lnTo>
                  <a:pt x="560" y="402"/>
                </a:lnTo>
                <a:lnTo>
                  <a:pt x="608" y="450"/>
                </a:lnTo>
                <a:lnTo>
                  <a:pt x="682" y="387"/>
                </a:lnTo>
                <a:lnTo>
                  <a:pt x="760" y="329"/>
                </a:lnTo>
                <a:lnTo>
                  <a:pt x="842" y="275"/>
                </a:lnTo>
                <a:lnTo>
                  <a:pt x="925" y="225"/>
                </a:lnTo>
                <a:lnTo>
                  <a:pt x="1012" y="179"/>
                </a:lnTo>
                <a:lnTo>
                  <a:pt x="1102" y="139"/>
                </a:lnTo>
                <a:lnTo>
                  <a:pt x="1195" y="103"/>
                </a:lnTo>
                <a:lnTo>
                  <a:pt x="1289" y="72"/>
                </a:lnTo>
                <a:lnTo>
                  <a:pt x="1386" y="47"/>
                </a:lnTo>
                <a:lnTo>
                  <a:pt x="1485" y="26"/>
                </a:lnTo>
                <a:lnTo>
                  <a:pt x="1586" y="12"/>
                </a:lnTo>
                <a:lnTo>
                  <a:pt x="1688" y="3"/>
                </a:lnTo>
                <a:lnTo>
                  <a:pt x="1792" y="0"/>
                </a:lnTo>
                <a:lnTo>
                  <a:pt x="1902" y="3"/>
                </a:lnTo>
                <a:lnTo>
                  <a:pt x="2008" y="13"/>
                </a:lnTo>
                <a:lnTo>
                  <a:pt x="2115" y="29"/>
                </a:lnTo>
                <a:lnTo>
                  <a:pt x="2218" y="51"/>
                </a:lnTo>
                <a:lnTo>
                  <a:pt x="2319" y="78"/>
                </a:lnTo>
                <a:lnTo>
                  <a:pt x="2418" y="112"/>
                </a:lnTo>
                <a:lnTo>
                  <a:pt x="2513" y="151"/>
                </a:lnTo>
                <a:lnTo>
                  <a:pt x="2607" y="195"/>
                </a:lnTo>
                <a:lnTo>
                  <a:pt x="2697" y="244"/>
                </a:lnTo>
                <a:lnTo>
                  <a:pt x="2784" y="299"/>
                </a:lnTo>
                <a:lnTo>
                  <a:pt x="2867" y="358"/>
                </a:lnTo>
                <a:lnTo>
                  <a:pt x="2946" y="421"/>
                </a:lnTo>
                <a:lnTo>
                  <a:pt x="3023" y="490"/>
                </a:lnTo>
                <a:lnTo>
                  <a:pt x="3094" y="561"/>
                </a:lnTo>
                <a:lnTo>
                  <a:pt x="3163" y="638"/>
                </a:lnTo>
                <a:lnTo>
                  <a:pt x="3226" y="717"/>
                </a:lnTo>
                <a:lnTo>
                  <a:pt x="3285" y="800"/>
                </a:lnTo>
                <a:lnTo>
                  <a:pt x="3340" y="887"/>
                </a:lnTo>
                <a:lnTo>
                  <a:pt x="3389" y="977"/>
                </a:lnTo>
                <a:lnTo>
                  <a:pt x="3433" y="1071"/>
                </a:lnTo>
                <a:lnTo>
                  <a:pt x="3472" y="1166"/>
                </a:lnTo>
                <a:lnTo>
                  <a:pt x="3506" y="1265"/>
                </a:lnTo>
                <a:lnTo>
                  <a:pt x="3533" y="1366"/>
                </a:lnTo>
                <a:lnTo>
                  <a:pt x="3555" y="1469"/>
                </a:lnTo>
                <a:lnTo>
                  <a:pt x="3571" y="1576"/>
                </a:lnTo>
                <a:lnTo>
                  <a:pt x="3581" y="1682"/>
                </a:lnTo>
                <a:lnTo>
                  <a:pt x="3584" y="1792"/>
                </a:lnTo>
                <a:lnTo>
                  <a:pt x="3581" y="1902"/>
                </a:lnTo>
                <a:lnTo>
                  <a:pt x="3571" y="2008"/>
                </a:lnTo>
                <a:lnTo>
                  <a:pt x="3555" y="2115"/>
                </a:lnTo>
                <a:lnTo>
                  <a:pt x="3533" y="2218"/>
                </a:lnTo>
                <a:lnTo>
                  <a:pt x="3506" y="2319"/>
                </a:lnTo>
                <a:lnTo>
                  <a:pt x="3472" y="2418"/>
                </a:lnTo>
                <a:lnTo>
                  <a:pt x="3433" y="2513"/>
                </a:lnTo>
                <a:lnTo>
                  <a:pt x="3389" y="2607"/>
                </a:lnTo>
                <a:lnTo>
                  <a:pt x="3340" y="2697"/>
                </a:lnTo>
                <a:lnTo>
                  <a:pt x="3285" y="2784"/>
                </a:lnTo>
                <a:lnTo>
                  <a:pt x="3226" y="2867"/>
                </a:lnTo>
                <a:lnTo>
                  <a:pt x="3163" y="2946"/>
                </a:lnTo>
                <a:lnTo>
                  <a:pt x="3094" y="3023"/>
                </a:lnTo>
                <a:lnTo>
                  <a:pt x="3023" y="3094"/>
                </a:lnTo>
                <a:lnTo>
                  <a:pt x="2946" y="3163"/>
                </a:lnTo>
                <a:lnTo>
                  <a:pt x="2867" y="3226"/>
                </a:lnTo>
                <a:lnTo>
                  <a:pt x="2784" y="3285"/>
                </a:lnTo>
                <a:lnTo>
                  <a:pt x="2697" y="3340"/>
                </a:lnTo>
                <a:lnTo>
                  <a:pt x="2607" y="3389"/>
                </a:lnTo>
                <a:lnTo>
                  <a:pt x="2513" y="3433"/>
                </a:lnTo>
                <a:lnTo>
                  <a:pt x="2418" y="3472"/>
                </a:lnTo>
                <a:lnTo>
                  <a:pt x="2319" y="3506"/>
                </a:lnTo>
                <a:lnTo>
                  <a:pt x="2218" y="3533"/>
                </a:lnTo>
                <a:lnTo>
                  <a:pt x="2115" y="3555"/>
                </a:lnTo>
                <a:lnTo>
                  <a:pt x="2008" y="3571"/>
                </a:lnTo>
                <a:lnTo>
                  <a:pt x="1902" y="3581"/>
                </a:lnTo>
                <a:lnTo>
                  <a:pt x="1792" y="3584"/>
                </a:lnTo>
                <a:lnTo>
                  <a:pt x="1682" y="3581"/>
                </a:lnTo>
                <a:lnTo>
                  <a:pt x="1576" y="3571"/>
                </a:lnTo>
                <a:lnTo>
                  <a:pt x="1469" y="3555"/>
                </a:lnTo>
                <a:lnTo>
                  <a:pt x="1366" y="3533"/>
                </a:lnTo>
                <a:lnTo>
                  <a:pt x="1265" y="3506"/>
                </a:lnTo>
                <a:lnTo>
                  <a:pt x="1166" y="3472"/>
                </a:lnTo>
                <a:lnTo>
                  <a:pt x="1071" y="3433"/>
                </a:lnTo>
                <a:lnTo>
                  <a:pt x="977" y="3389"/>
                </a:lnTo>
                <a:lnTo>
                  <a:pt x="887" y="3340"/>
                </a:lnTo>
                <a:lnTo>
                  <a:pt x="800" y="3285"/>
                </a:lnTo>
                <a:lnTo>
                  <a:pt x="717" y="3226"/>
                </a:lnTo>
                <a:lnTo>
                  <a:pt x="638" y="3163"/>
                </a:lnTo>
                <a:lnTo>
                  <a:pt x="561" y="3094"/>
                </a:lnTo>
                <a:lnTo>
                  <a:pt x="490" y="3023"/>
                </a:lnTo>
                <a:lnTo>
                  <a:pt x="421" y="2946"/>
                </a:lnTo>
                <a:lnTo>
                  <a:pt x="358" y="2867"/>
                </a:lnTo>
                <a:lnTo>
                  <a:pt x="299" y="2784"/>
                </a:lnTo>
                <a:lnTo>
                  <a:pt x="244" y="2697"/>
                </a:lnTo>
                <a:lnTo>
                  <a:pt x="195" y="2607"/>
                </a:lnTo>
                <a:lnTo>
                  <a:pt x="151" y="2513"/>
                </a:lnTo>
                <a:lnTo>
                  <a:pt x="112" y="2418"/>
                </a:lnTo>
                <a:lnTo>
                  <a:pt x="78" y="2319"/>
                </a:lnTo>
                <a:lnTo>
                  <a:pt x="51" y="2218"/>
                </a:lnTo>
                <a:lnTo>
                  <a:pt x="29" y="2115"/>
                </a:lnTo>
                <a:lnTo>
                  <a:pt x="13" y="2008"/>
                </a:lnTo>
                <a:lnTo>
                  <a:pt x="3" y="1902"/>
                </a:lnTo>
                <a:lnTo>
                  <a:pt x="0" y="1792"/>
                </a:lnTo>
                <a:lnTo>
                  <a:pt x="3" y="1688"/>
                </a:lnTo>
                <a:lnTo>
                  <a:pt x="12" y="1586"/>
                </a:lnTo>
                <a:lnTo>
                  <a:pt x="26" y="1485"/>
                </a:lnTo>
                <a:lnTo>
                  <a:pt x="47" y="1386"/>
                </a:lnTo>
                <a:lnTo>
                  <a:pt x="72" y="1289"/>
                </a:lnTo>
                <a:lnTo>
                  <a:pt x="103" y="1195"/>
                </a:lnTo>
                <a:lnTo>
                  <a:pt x="139" y="1102"/>
                </a:lnTo>
                <a:lnTo>
                  <a:pt x="179" y="1012"/>
                </a:lnTo>
                <a:lnTo>
                  <a:pt x="225" y="925"/>
                </a:lnTo>
                <a:lnTo>
                  <a:pt x="275" y="842"/>
                </a:lnTo>
                <a:lnTo>
                  <a:pt x="329" y="760"/>
                </a:lnTo>
                <a:lnTo>
                  <a:pt x="387" y="682"/>
                </a:lnTo>
                <a:lnTo>
                  <a:pt x="450" y="608"/>
                </a:lnTo>
                <a:lnTo>
                  <a:pt x="402" y="560"/>
                </a:lnTo>
                <a:lnTo>
                  <a:pt x="112" y="560"/>
                </a:lnTo>
                <a:lnTo>
                  <a:pt x="86" y="557"/>
                </a:lnTo>
                <a:lnTo>
                  <a:pt x="63" y="548"/>
                </a:lnTo>
                <a:lnTo>
                  <a:pt x="42" y="535"/>
                </a:lnTo>
                <a:lnTo>
                  <a:pt x="25" y="518"/>
                </a:lnTo>
                <a:lnTo>
                  <a:pt x="11" y="497"/>
                </a:lnTo>
                <a:lnTo>
                  <a:pt x="3" y="474"/>
                </a:lnTo>
                <a:lnTo>
                  <a:pt x="0" y="447"/>
                </a:lnTo>
                <a:lnTo>
                  <a:pt x="3" y="422"/>
                </a:lnTo>
                <a:lnTo>
                  <a:pt x="11" y="399"/>
                </a:lnTo>
                <a:lnTo>
                  <a:pt x="25" y="378"/>
                </a:lnTo>
                <a:lnTo>
                  <a:pt x="42" y="361"/>
                </a:lnTo>
                <a:lnTo>
                  <a:pt x="63" y="348"/>
                </a:lnTo>
                <a:lnTo>
                  <a:pt x="86" y="339"/>
                </a:lnTo>
                <a:lnTo>
                  <a:pt x="112" y="336"/>
                </a:lnTo>
                <a:lnTo>
                  <a:pt x="336" y="336"/>
                </a:lnTo>
                <a:lnTo>
                  <a:pt x="336" y="112"/>
                </a:lnTo>
                <a:lnTo>
                  <a:pt x="339" y="86"/>
                </a:lnTo>
                <a:lnTo>
                  <a:pt x="348" y="63"/>
                </a:lnTo>
                <a:lnTo>
                  <a:pt x="361" y="42"/>
                </a:lnTo>
                <a:lnTo>
                  <a:pt x="378" y="25"/>
                </a:lnTo>
                <a:lnTo>
                  <a:pt x="399" y="11"/>
                </a:lnTo>
                <a:lnTo>
                  <a:pt x="422" y="3"/>
                </a:lnTo>
                <a:lnTo>
                  <a:pt x="447" y="0"/>
                </a:lnTo>
                <a:close/>
              </a:path>
            </a:pathLst>
          </a:custGeom>
          <a:solidFill>
            <a:schemeClr val="accent2"/>
          </a:solidFill>
          <a:ln w="0">
            <a:noFill/>
            <a:prstDash val="solid"/>
            <a:round/>
            <a:headEnd/>
            <a:tailEnd/>
          </a:ln>
        </p:spPr>
        <p:txBody>
          <a:bodyPr vert="horz" wrap="square" lIns="121917" tIns="60958" rIns="121917" bIns="60958" numCol="1" anchor="t" anchorCtr="0" compatLnSpc="1">
            <a:prstTxWarp prst="textNoShape">
              <a:avLst/>
            </a:prstTxWarp>
          </a:bodyPr>
          <a:lstStyle/>
          <a:p>
            <a:endParaRPr lang="ru-RU"/>
          </a:p>
        </p:txBody>
      </p:sp>
      <p:sp>
        <p:nvSpPr>
          <p:cNvPr id="8" name="Freeform 7"/>
          <p:cNvSpPr>
            <a:spLocks noEditPoints="1"/>
          </p:cNvSpPr>
          <p:nvPr/>
        </p:nvSpPr>
        <p:spPr bwMode="auto">
          <a:xfrm>
            <a:off x="7149096" y="1384102"/>
            <a:ext cx="388325" cy="388325"/>
          </a:xfrm>
          <a:custGeom>
            <a:avLst/>
            <a:gdLst>
              <a:gd name="T0" fmla="*/ 1904 w 3584"/>
              <a:gd name="T1" fmla="*/ 1804 h 3584"/>
              <a:gd name="T2" fmla="*/ 1756 w 3584"/>
              <a:gd name="T3" fmla="*/ 1898 h 3584"/>
              <a:gd name="T4" fmla="*/ 1593 w 3584"/>
              <a:gd name="T5" fmla="*/ 1895 h 3584"/>
              <a:gd name="T6" fmla="*/ 1828 w 3584"/>
              <a:gd name="T7" fmla="*/ 2014 h 3584"/>
              <a:gd name="T8" fmla="*/ 2014 w 3584"/>
              <a:gd name="T9" fmla="*/ 1828 h 3584"/>
              <a:gd name="T10" fmla="*/ 1895 w 3584"/>
              <a:gd name="T11" fmla="*/ 1593 h 3584"/>
              <a:gd name="T12" fmla="*/ 1497 w 3584"/>
              <a:gd name="T13" fmla="*/ 946 h 3584"/>
              <a:gd name="T14" fmla="*/ 1695 w 3584"/>
              <a:gd name="T15" fmla="*/ 1355 h 3584"/>
              <a:gd name="T16" fmla="*/ 2072 w 3584"/>
              <a:gd name="T17" fmla="*/ 1442 h 3584"/>
              <a:gd name="T18" fmla="*/ 2241 w 3584"/>
              <a:gd name="T19" fmla="*/ 1792 h 3584"/>
              <a:gd name="T20" fmla="*/ 2072 w 3584"/>
              <a:gd name="T21" fmla="*/ 2142 h 3584"/>
              <a:gd name="T22" fmla="*/ 1689 w 3584"/>
              <a:gd name="T23" fmla="*/ 2229 h 3584"/>
              <a:gd name="T24" fmla="*/ 1389 w 3584"/>
              <a:gd name="T25" fmla="*/ 1989 h 3584"/>
              <a:gd name="T26" fmla="*/ 1386 w 3584"/>
              <a:gd name="T27" fmla="*/ 1607 h 3584"/>
              <a:gd name="T28" fmla="*/ 909 w 3584"/>
              <a:gd name="T29" fmla="*/ 1640 h 3584"/>
              <a:gd name="T30" fmla="*/ 1007 w 3584"/>
              <a:gd name="T31" fmla="*/ 2223 h 3584"/>
              <a:gd name="T32" fmla="*/ 1426 w 3584"/>
              <a:gd name="T33" fmla="*/ 2610 h 3584"/>
              <a:gd name="T34" fmla="*/ 2018 w 3584"/>
              <a:gd name="T35" fmla="*/ 2659 h 3584"/>
              <a:gd name="T36" fmla="*/ 2498 w 3584"/>
              <a:gd name="T37" fmla="*/ 2345 h 3584"/>
              <a:gd name="T38" fmla="*/ 2688 w 3584"/>
              <a:gd name="T39" fmla="*/ 1792 h 3584"/>
              <a:gd name="T40" fmla="*/ 2498 w 3584"/>
              <a:gd name="T41" fmla="*/ 1239 h 3584"/>
              <a:gd name="T42" fmla="*/ 2018 w 3584"/>
              <a:gd name="T43" fmla="*/ 925 h 3584"/>
              <a:gd name="T44" fmla="*/ 1413 w 3584"/>
              <a:gd name="T45" fmla="*/ 270 h 3584"/>
              <a:gd name="T46" fmla="*/ 766 w 3584"/>
              <a:gd name="T47" fmla="*/ 608 h 3584"/>
              <a:gd name="T48" fmla="*/ 1616 w 3584"/>
              <a:gd name="T49" fmla="*/ 685 h 3584"/>
              <a:gd name="T50" fmla="*/ 2284 w 3584"/>
              <a:gd name="T51" fmla="*/ 786 h 3584"/>
              <a:gd name="T52" fmla="*/ 2759 w 3584"/>
              <a:gd name="T53" fmla="*/ 1226 h 3584"/>
              <a:gd name="T54" fmla="*/ 2908 w 3584"/>
              <a:gd name="T55" fmla="*/ 1880 h 3584"/>
              <a:gd name="T56" fmla="*/ 2666 w 3584"/>
              <a:gd name="T57" fmla="*/ 2493 h 3584"/>
              <a:gd name="T58" fmla="*/ 2130 w 3584"/>
              <a:gd name="T59" fmla="*/ 2860 h 3584"/>
              <a:gd name="T60" fmla="*/ 1454 w 3584"/>
              <a:gd name="T61" fmla="*/ 2860 h 3584"/>
              <a:gd name="T62" fmla="*/ 918 w 3584"/>
              <a:gd name="T63" fmla="*/ 2493 h 3584"/>
              <a:gd name="T64" fmla="*/ 676 w 3584"/>
              <a:gd name="T65" fmla="*/ 1880 h 3584"/>
              <a:gd name="T66" fmla="*/ 830 w 3584"/>
              <a:gd name="T67" fmla="*/ 1220 h 3584"/>
              <a:gd name="T68" fmla="*/ 362 w 3584"/>
              <a:gd name="T69" fmla="*/ 1150 h 3584"/>
              <a:gd name="T70" fmla="*/ 227 w 3584"/>
              <a:gd name="T71" fmla="*/ 1895 h 3584"/>
              <a:gd name="T72" fmla="*/ 471 w 3584"/>
              <a:gd name="T73" fmla="*/ 2638 h 3584"/>
              <a:gd name="T74" fmla="*/ 1028 w 3584"/>
              <a:gd name="T75" fmla="*/ 3162 h 3584"/>
              <a:gd name="T76" fmla="*/ 1792 w 3584"/>
              <a:gd name="T77" fmla="*/ 3360 h 3584"/>
              <a:gd name="T78" fmla="*/ 2556 w 3584"/>
              <a:gd name="T79" fmla="*/ 3162 h 3584"/>
              <a:gd name="T80" fmla="*/ 3113 w 3584"/>
              <a:gd name="T81" fmla="*/ 2638 h 3584"/>
              <a:gd name="T82" fmla="*/ 3357 w 3584"/>
              <a:gd name="T83" fmla="*/ 1895 h 3584"/>
              <a:gd name="T84" fmla="*/ 3207 w 3584"/>
              <a:gd name="T85" fmla="*/ 1115 h 3584"/>
              <a:gd name="T86" fmla="*/ 2718 w 3584"/>
              <a:gd name="T87" fmla="*/ 527 h 3584"/>
              <a:gd name="T88" fmla="*/ 1996 w 3584"/>
              <a:gd name="T89" fmla="*/ 237 h 3584"/>
              <a:gd name="T90" fmla="*/ 548 w 3584"/>
              <a:gd name="T91" fmla="*/ 63 h 3584"/>
              <a:gd name="T92" fmla="*/ 925 w 3584"/>
              <a:gd name="T93" fmla="*/ 225 h 3584"/>
              <a:gd name="T94" fmla="*/ 1688 w 3584"/>
              <a:gd name="T95" fmla="*/ 3 h 3584"/>
              <a:gd name="T96" fmla="*/ 2513 w 3584"/>
              <a:gd name="T97" fmla="*/ 151 h 3584"/>
              <a:gd name="T98" fmla="*/ 3163 w 3584"/>
              <a:gd name="T99" fmla="*/ 638 h 3584"/>
              <a:gd name="T100" fmla="*/ 3533 w 3584"/>
              <a:gd name="T101" fmla="*/ 1366 h 3584"/>
              <a:gd name="T102" fmla="*/ 3533 w 3584"/>
              <a:gd name="T103" fmla="*/ 2218 h 3584"/>
              <a:gd name="T104" fmla="*/ 3163 w 3584"/>
              <a:gd name="T105" fmla="*/ 2946 h 3584"/>
              <a:gd name="T106" fmla="*/ 2513 w 3584"/>
              <a:gd name="T107" fmla="*/ 3433 h 3584"/>
              <a:gd name="T108" fmla="*/ 1682 w 3584"/>
              <a:gd name="T109" fmla="*/ 3581 h 3584"/>
              <a:gd name="T110" fmla="*/ 887 w 3584"/>
              <a:gd name="T111" fmla="*/ 3340 h 3584"/>
              <a:gd name="T112" fmla="*/ 299 w 3584"/>
              <a:gd name="T113" fmla="*/ 2784 h 3584"/>
              <a:gd name="T114" fmla="*/ 13 w 3584"/>
              <a:gd name="T115" fmla="*/ 2008 h 3584"/>
              <a:gd name="T116" fmla="*/ 103 w 3584"/>
              <a:gd name="T117" fmla="*/ 1195 h 3584"/>
              <a:gd name="T118" fmla="*/ 402 w 3584"/>
              <a:gd name="T119" fmla="*/ 560 h 3584"/>
              <a:gd name="T120" fmla="*/ 0 w 3584"/>
              <a:gd name="T121" fmla="*/ 447 h 3584"/>
              <a:gd name="T122" fmla="*/ 336 w 3584"/>
              <a:gd name="T123" fmla="*/ 336 h 3584"/>
              <a:gd name="T124" fmla="*/ 447 w 3584"/>
              <a:gd name="T125" fmla="*/ 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3584">
                <a:moveTo>
                  <a:pt x="1792" y="1568"/>
                </a:moveTo>
                <a:lnTo>
                  <a:pt x="1763" y="1570"/>
                </a:lnTo>
                <a:lnTo>
                  <a:pt x="1734" y="1576"/>
                </a:lnTo>
                <a:lnTo>
                  <a:pt x="1871" y="1713"/>
                </a:lnTo>
                <a:lnTo>
                  <a:pt x="1888" y="1733"/>
                </a:lnTo>
                <a:lnTo>
                  <a:pt x="1898" y="1756"/>
                </a:lnTo>
                <a:lnTo>
                  <a:pt x="1904" y="1780"/>
                </a:lnTo>
                <a:lnTo>
                  <a:pt x="1904" y="1804"/>
                </a:lnTo>
                <a:lnTo>
                  <a:pt x="1898" y="1828"/>
                </a:lnTo>
                <a:lnTo>
                  <a:pt x="1888" y="1851"/>
                </a:lnTo>
                <a:lnTo>
                  <a:pt x="1871" y="1871"/>
                </a:lnTo>
                <a:lnTo>
                  <a:pt x="1851" y="1888"/>
                </a:lnTo>
                <a:lnTo>
                  <a:pt x="1828" y="1898"/>
                </a:lnTo>
                <a:lnTo>
                  <a:pt x="1804" y="1904"/>
                </a:lnTo>
                <a:lnTo>
                  <a:pt x="1780" y="1904"/>
                </a:lnTo>
                <a:lnTo>
                  <a:pt x="1756" y="1898"/>
                </a:lnTo>
                <a:lnTo>
                  <a:pt x="1733" y="1888"/>
                </a:lnTo>
                <a:lnTo>
                  <a:pt x="1713" y="1871"/>
                </a:lnTo>
                <a:lnTo>
                  <a:pt x="1576" y="1734"/>
                </a:lnTo>
                <a:lnTo>
                  <a:pt x="1570" y="1763"/>
                </a:lnTo>
                <a:lnTo>
                  <a:pt x="1568" y="1792"/>
                </a:lnTo>
                <a:lnTo>
                  <a:pt x="1570" y="1828"/>
                </a:lnTo>
                <a:lnTo>
                  <a:pt x="1579" y="1863"/>
                </a:lnTo>
                <a:lnTo>
                  <a:pt x="1593" y="1895"/>
                </a:lnTo>
                <a:lnTo>
                  <a:pt x="1612" y="1924"/>
                </a:lnTo>
                <a:lnTo>
                  <a:pt x="1633" y="1951"/>
                </a:lnTo>
                <a:lnTo>
                  <a:pt x="1660" y="1972"/>
                </a:lnTo>
                <a:lnTo>
                  <a:pt x="1689" y="1991"/>
                </a:lnTo>
                <a:lnTo>
                  <a:pt x="1721" y="2005"/>
                </a:lnTo>
                <a:lnTo>
                  <a:pt x="1756" y="2014"/>
                </a:lnTo>
                <a:lnTo>
                  <a:pt x="1792" y="2016"/>
                </a:lnTo>
                <a:lnTo>
                  <a:pt x="1828" y="2014"/>
                </a:lnTo>
                <a:lnTo>
                  <a:pt x="1863" y="2005"/>
                </a:lnTo>
                <a:lnTo>
                  <a:pt x="1895" y="1991"/>
                </a:lnTo>
                <a:lnTo>
                  <a:pt x="1924" y="1972"/>
                </a:lnTo>
                <a:lnTo>
                  <a:pt x="1951" y="1951"/>
                </a:lnTo>
                <a:lnTo>
                  <a:pt x="1972" y="1924"/>
                </a:lnTo>
                <a:lnTo>
                  <a:pt x="1991" y="1895"/>
                </a:lnTo>
                <a:lnTo>
                  <a:pt x="2005" y="1863"/>
                </a:lnTo>
                <a:lnTo>
                  <a:pt x="2014" y="1828"/>
                </a:lnTo>
                <a:lnTo>
                  <a:pt x="2016" y="1792"/>
                </a:lnTo>
                <a:lnTo>
                  <a:pt x="2014" y="1756"/>
                </a:lnTo>
                <a:lnTo>
                  <a:pt x="2005" y="1721"/>
                </a:lnTo>
                <a:lnTo>
                  <a:pt x="1991" y="1689"/>
                </a:lnTo>
                <a:lnTo>
                  <a:pt x="1972" y="1660"/>
                </a:lnTo>
                <a:lnTo>
                  <a:pt x="1951" y="1633"/>
                </a:lnTo>
                <a:lnTo>
                  <a:pt x="1924" y="1612"/>
                </a:lnTo>
                <a:lnTo>
                  <a:pt x="1895" y="1593"/>
                </a:lnTo>
                <a:lnTo>
                  <a:pt x="1863" y="1579"/>
                </a:lnTo>
                <a:lnTo>
                  <a:pt x="1828" y="1570"/>
                </a:lnTo>
                <a:lnTo>
                  <a:pt x="1792" y="1568"/>
                </a:lnTo>
                <a:close/>
                <a:moveTo>
                  <a:pt x="1792" y="896"/>
                </a:moveTo>
                <a:lnTo>
                  <a:pt x="1715" y="899"/>
                </a:lnTo>
                <a:lnTo>
                  <a:pt x="1640" y="909"/>
                </a:lnTo>
                <a:lnTo>
                  <a:pt x="1567" y="924"/>
                </a:lnTo>
                <a:lnTo>
                  <a:pt x="1497" y="946"/>
                </a:lnTo>
                <a:lnTo>
                  <a:pt x="1429" y="973"/>
                </a:lnTo>
                <a:lnTo>
                  <a:pt x="1364" y="1006"/>
                </a:lnTo>
                <a:lnTo>
                  <a:pt x="1302" y="1043"/>
                </a:lnTo>
                <a:lnTo>
                  <a:pt x="1244" y="1085"/>
                </a:lnTo>
                <a:lnTo>
                  <a:pt x="1566" y="1408"/>
                </a:lnTo>
                <a:lnTo>
                  <a:pt x="1607" y="1386"/>
                </a:lnTo>
                <a:lnTo>
                  <a:pt x="1650" y="1368"/>
                </a:lnTo>
                <a:lnTo>
                  <a:pt x="1695" y="1355"/>
                </a:lnTo>
                <a:lnTo>
                  <a:pt x="1743" y="1347"/>
                </a:lnTo>
                <a:lnTo>
                  <a:pt x="1792" y="1343"/>
                </a:lnTo>
                <a:lnTo>
                  <a:pt x="1844" y="1347"/>
                </a:lnTo>
                <a:lnTo>
                  <a:pt x="1895" y="1355"/>
                </a:lnTo>
                <a:lnTo>
                  <a:pt x="1943" y="1371"/>
                </a:lnTo>
                <a:lnTo>
                  <a:pt x="1989" y="1389"/>
                </a:lnTo>
                <a:lnTo>
                  <a:pt x="2032" y="1414"/>
                </a:lnTo>
                <a:lnTo>
                  <a:pt x="2072" y="1442"/>
                </a:lnTo>
                <a:lnTo>
                  <a:pt x="2109" y="1475"/>
                </a:lnTo>
                <a:lnTo>
                  <a:pt x="2142" y="1512"/>
                </a:lnTo>
                <a:lnTo>
                  <a:pt x="2170" y="1552"/>
                </a:lnTo>
                <a:lnTo>
                  <a:pt x="2195" y="1595"/>
                </a:lnTo>
                <a:lnTo>
                  <a:pt x="2213" y="1641"/>
                </a:lnTo>
                <a:lnTo>
                  <a:pt x="2229" y="1689"/>
                </a:lnTo>
                <a:lnTo>
                  <a:pt x="2237" y="1740"/>
                </a:lnTo>
                <a:lnTo>
                  <a:pt x="2241" y="1792"/>
                </a:lnTo>
                <a:lnTo>
                  <a:pt x="2237" y="1844"/>
                </a:lnTo>
                <a:lnTo>
                  <a:pt x="2229" y="1895"/>
                </a:lnTo>
                <a:lnTo>
                  <a:pt x="2213" y="1943"/>
                </a:lnTo>
                <a:lnTo>
                  <a:pt x="2195" y="1989"/>
                </a:lnTo>
                <a:lnTo>
                  <a:pt x="2170" y="2032"/>
                </a:lnTo>
                <a:lnTo>
                  <a:pt x="2142" y="2072"/>
                </a:lnTo>
                <a:lnTo>
                  <a:pt x="2109" y="2109"/>
                </a:lnTo>
                <a:lnTo>
                  <a:pt x="2072" y="2142"/>
                </a:lnTo>
                <a:lnTo>
                  <a:pt x="2032" y="2170"/>
                </a:lnTo>
                <a:lnTo>
                  <a:pt x="1989" y="2195"/>
                </a:lnTo>
                <a:lnTo>
                  <a:pt x="1943" y="2213"/>
                </a:lnTo>
                <a:lnTo>
                  <a:pt x="1895" y="2229"/>
                </a:lnTo>
                <a:lnTo>
                  <a:pt x="1844" y="2237"/>
                </a:lnTo>
                <a:lnTo>
                  <a:pt x="1792" y="2241"/>
                </a:lnTo>
                <a:lnTo>
                  <a:pt x="1740" y="2237"/>
                </a:lnTo>
                <a:lnTo>
                  <a:pt x="1689" y="2229"/>
                </a:lnTo>
                <a:lnTo>
                  <a:pt x="1641" y="2213"/>
                </a:lnTo>
                <a:lnTo>
                  <a:pt x="1595" y="2195"/>
                </a:lnTo>
                <a:lnTo>
                  <a:pt x="1552" y="2170"/>
                </a:lnTo>
                <a:lnTo>
                  <a:pt x="1512" y="2142"/>
                </a:lnTo>
                <a:lnTo>
                  <a:pt x="1475" y="2109"/>
                </a:lnTo>
                <a:lnTo>
                  <a:pt x="1442" y="2072"/>
                </a:lnTo>
                <a:lnTo>
                  <a:pt x="1414" y="2032"/>
                </a:lnTo>
                <a:lnTo>
                  <a:pt x="1389" y="1989"/>
                </a:lnTo>
                <a:lnTo>
                  <a:pt x="1371" y="1943"/>
                </a:lnTo>
                <a:lnTo>
                  <a:pt x="1355" y="1895"/>
                </a:lnTo>
                <a:lnTo>
                  <a:pt x="1347" y="1844"/>
                </a:lnTo>
                <a:lnTo>
                  <a:pt x="1343" y="1792"/>
                </a:lnTo>
                <a:lnTo>
                  <a:pt x="1347" y="1743"/>
                </a:lnTo>
                <a:lnTo>
                  <a:pt x="1355" y="1695"/>
                </a:lnTo>
                <a:lnTo>
                  <a:pt x="1368" y="1651"/>
                </a:lnTo>
                <a:lnTo>
                  <a:pt x="1386" y="1607"/>
                </a:lnTo>
                <a:lnTo>
                  <a:pt x="1408" y="1566"/>
                </a:lnTo>
                <a:lnTo>
                  <a:pt x="1085" y="1244"/>
                </a:lnTo>
                <a:lnTo>
                  <a:pt x="1043" y="1302"/>
                </a:lnTo>
                <a:lnTo>
                  <a:pt x="1006" y="1364"/>
                </a:lnTo>
                <a:lnTo>
                  <a:pt x="973" y="1429"/>
                </a:lnTo>
                <a:lnTo>
                  <a:pt x="946" y="1497"/>
                </a:lnTo>
                <a:lnTo>
                  <a:pt x="924" y="1567"/>
                </a:lnTo>
                <a:lnTo>
                  <a:pt x="909" y="1640"/>
                </a:lnTo>
                <a:lnTo>
                  <a:pt x="899" y="1715"/>
                </a:lnTo>
                <a:lnTo>
                  <a:pt x="896" y="1792"/>
                </a:lnTo>
                <a:lnTo>
                  <a:pt x="899" y="1869"/>
                </a:lnTo>
                <a:lnTo>
                  <a:pt x="909" y="1945"/>
                </a:lnTo>
                <a:lnTo>
                  <a:pt x="925" y="2018"/>
                </a:lnTo>
                <a:lnTo>
                  <a:pt x="946" y="2090"/>
                </a:lnTo>
                <a:lnTo>
                  <a:pt x="974" y="2158"/>
                </a:lnTo>
                <a:lnTo>
                  <a:pt x="1007" y="2223"/>
                </a:lnTo>
                <a:lnTo>
                  <a:pt x="1044" y="2285"/>
                </a:lnTo>
                <a:lnTo>
                  <a:pt x="1086" y="2345"/>
                </a:lnTo>
                <a:lnTo>
                  <a:pt x="1134" y="2399"/>
                </a:lnTo>
                <a:lnTo>
                  <a:pt x="1185" y="2450"/>
                </a:lnTo>
                <a:lnTo>
                  <a:pt x="1239" y="2498"/>
                </a:lnTo>
                <a:lnTo>
                  <a:pt x="1299" y="2540"/>
                </a:lnTo>
                <a:lnTo>
                  <a:pt x="1361" y="2577"/>
                </a:lnTo>
                <a:lnTo>
                  <a:pt x="1426" y="2610"/>
                </a:lnTo>
                <a:lnTo>
                  <a:pt x="1494" y="2638"/>
                </a:lnTo>
                <a:lnTo>
                  <a:pt x="1566" y="2659"/>
                </a:lnTo>
                <a:lnTo>
                  <a:pt x="1639" y="2675"/>
                </a:lnTo>
                <a:lnTo>
                  <a:pt x="1715" y="2685"/>
                </a:lnTo>
                <a:lnTo>
                  <a:pt x="1792" y="2688"/>
                </a:lnTo>
                <a:lnTo>
                  <a:pt x="1869" y="2685"/>
                </a:lnTo>
                <a:lnTo>
                  <a:pt x="1945" y="2675"/>
                </a:lnTo>
                <a:lnTo>
                  <a:pt x="2018" y="2659"/>
                </a:lnTo>
                <a:lnTo>
                  <a:pt x="2090" y="2638"/>
                </a:lnTo>
                <a:lnTo>
                  <a:pt x="2158" y="2610"/>
                </a:lnTo>
                <a:lnTo>
                  <a:pt x="2223" y="2577"/>
                </a:lnTo>
                <a:lnTo>
                  <a:pt x="2285" y="2540"/>
                </a:lnTo>
                <a:lnTo>
                  <a:pt x="2345" y="2498"/>
                </a:lnTo>
                <a:lnTo>
                  <a:pt x="2399" y="2450"/>
                </a:lnTo>
                <a:lnTo>
                  <a:pt x="2450" y="2399"/>
                </a:lnTo>
                <a:lnTo>
                  <a:pt x="2498" y="2345"/>
                </a:lnTo>
                <a:lnTo>
                  <a:pt x="2540" y="2285"/>
                </a:lnTo>
                <a:lnTo>
                  <a:pt x="2577" y="2223"/>
                </a:lnTo>
                <a:lnTo>
                  <a:pt x="2610" y="2158"/>
                </a:lnTo>
                <a:lnTo>
                  <a:pt x="2638" y="2090"/>
                </a:lnTo>
                <a:lnTo>
                  <a:pt x="2659" y="2018"/>
                </a:lnTo>
                <a:lnTo>
                  <a:pt x="2675" y="1945"/>
                </a:lnTo>
                <a:lnTo>
                  <a:pt x="2685" y="1869"/>
                </a:lnTo>
                <a:lnTo>
                  <a:pt x="2688" y="1792"/>
                </a:lnTo>
                <a:lnTo>
                  <a:pt x="2685" y="1715"/>
                </a:lnTo>
                <a:lnTo>
                  <a:pt x="2675" y="1639"/>
                </a:lnTo>
                <a:lnTo>
                  <a:pt x="2659" y="1566"/>
                </a:lnTo>
                <a:lnTo>
                  <a:pt x="2638" y="1494"/>
                </a:lnTo>
                <a:lnTo>
                  <a:pt x="2610" y="1426"/>
                </a:lnTo>
                <a:lnTo>
                  <a:pt x="2577" y="1361"/>
                </a:lnTo>
                <a:lnTo>
                  <a:pt x="2540" y="1299"/>
                </a:lnTo>
                <a:lnTo>
                  <a:pt x="2498" y="1239"/>
                </a:lnTo>
                <a:lnTo>
                  <a:pt x="2450" y="1185"/>
                </a:lnTo>
                <a:lnTo>
                  <a:pt x="2399" y="1134"/>
                </a:lnTo>
                <a:lnTo>
                  <a:pt x="2345" y="1086"/>
                </a:lnTo>
                <a:lnTo>
                  <a:pt x="2285" y="1044"/>
                </a:lnTo>
                <a:lnTo>
                  <a:pt x="2223" y="1007"/>
                </a:lnTo>
                <a:lnTo>
                  <a:pt x="2158" y="974"/>
                </a:lnTo>
                <a:lnTo>
                  <a:pt x="2090" y="946"/>
                </a:lnTo>
                <a:lnTo>
                  <a:pt x="2018" y="925"/>
                </a:lnTo>
                <a:lnTo>
                  <a:pt x="1945" y="909"/>
                </a:lnTo>
                <a:lnTo>
                  <a:pt x="1869" y="899"/>
                </a:lnTo>
                <a:lnTo>
                  <a:pt x="1792" y="896"/>
                </a:lnTo>
                <a:close/>
                <a:moveTo>
                  <a:pt x="1792" y="224"/>
                </a:moveTo>
                <a:lnTo>
                  <a:pt x="1694" y="227"/>
                </a:lnTo>
                <a:lnTo>
                  <a:pt x="1599" y="236"/>
                </a:lnTo>
                <a:lnTo>
                  <a:pt x="1505" y="251"/>
                </a:lnTo>
                <a:lnTo>
                  <a:pt x="1413" y="270"/>
                </a:lnTo>
                <a:lnTo>
                  <a:pt x="1323" y="295"/>
                </a:lnTo>
                <a:lnTo>
                  <a:pt x="1235" y="327"/>
                </a:lnTo>
                <a:lnTo>
                  <a:pt x="1150" y="362"/>
                </a:lnTo>
                <a:lnTo>
                  <a:pt x="1068" y="402"/>
                </a:lnTo>
                <a:lnTo>
                  <a:pt x="987" y="447"/>
                </a:lnTo>
                <a:lnTo>
                  <a:pt x="910" y="496"/>
                </a:lnTo>
                <a:lnTo>
                  <a:pt x="836" y="551"/>
                </a:lnTo>
                <a:lnTo>
                  <a:pt x="766" y="608"/>
                </a:lnTo>
                <a:lnTo>
                  <a:pt x="1084" y="925"/>
                </a:lnTo>
                <a:lnTo>
                  <a:pt x="1150" y="874"/>
                </a:lnTo>
                <a:lnTo>
                  <a:pt x="1220" y="830"/>
                </a:lnTo>
                <a:lnTo>
                  <a:pt x="1293" y="790"/>
                </a:lnTo>
                <a:lnTo>
                  <a:pt x="1370" y="755"/>
                </a:lnTo>
                <a:lnTo>
                  <a:pt x="1450" y="725"/>
                </a:lnTo>
                <a:lnTo>
                  <a:pt x="1531" y="703"/>
                </a:lnTo>
                <a:lnTo>
                  <a:pt x="1616" y="685"/>
                </a:lnTo>
                <a:lnTo>
                  <a:pt x="1703" y="676"/>
                </a:lnTo>
                <a:lnTo>
                  <a:pt x="1792" y="672"/>
                </a:lnTo>
                <a:lnTo>
                  <a:pt x="1880" y="676"/>
                </a:lnTo>
                <a:lnTo>
                  <a:pt x="1965" y="685"/>
                </a:lnTo>
                <a:lnTo>
                  <a:pt x="2048" y="702"/>
                </a:lnTo>
                <a:lnTo>
                  <a:pt x="2130" y="724"/>
                </a:lnTo>
                <a:lnTo>
                  <a:pt x="2209" y="752"/>
                </a:lnTo>
                <a:lnTo>
                  <a:pt x="2284" y="786"/>
                </a:lnTo>
                <a:lnTo>
                  <a:pt x="2357" y="825"/>
                </a:lnTo>
                <a:lnTo>
                  <a:pt x="2426" y="869"/>
                </a:lnTo>
                <a:lnTo>
                  <a:pt x="2493" y="918"/>
                </a:lnTo>
                <a:lnTo>
                  <a:pt x="2554" y="972"/>
                </a:lnTo>
                <a:lnTo>
                  <a:pt x="2612" y="1030"/>
                </a:lnTo>
                <a:lnTo>
                  <a:pt x="2666" y="1091"/>
                </a:lnTo>
                <a:lnTo>
                  <a:pt x="2715" y="1158"/>
                </a:lnTo>
                <a:lnTo>
                  <a:pt x="2759" y="1226"/>
                </a:lnTo>
                <a:lnTo>
                  <a:pt x="2798" y="1299"/>
                </a:lnTo>
                <a:lnTo>
                  <a:pt x="2831" y="1375"/>
                </a:lnTo>
                <a:lnTo>
                  <a:pt x="2860" y="1454"/>
                </a:lnTo>
                <a:lnTo>
                  <a:pt x="2882" y="1536"/>
                </a:lnTo>
                <a:lnTo>
                  <a:pt x="2899" y="1618"/>
                </a:lnTo>
                <a:lnTo>
                  <a:pt x="2908" y="1704"/>
                </a:lnTo>
                <a:lnTo>
                  <a:pt x="2912" y="1792"/>
                </a:lnTo>
                <a:lnTo>
                  <a:pt x="2908" y="1880"/>
                </a:lnTo>
                <a:lnTo>
                  <a:pt x="2899" y="1966"/>
                </a:lnTo>
                <a:lnTo>
                  <a:pt x="2882" y="2048"/>
                </a:lnTo>
                <a:lnTo>
                  <a:pt x="2860" y="2130"/>
                </a:lnTo>
                <a:lnTo>
                  <a:pt x="2831" y="2209"/>
                </a:lnTo>
                <a:lnTo>
                  <a:pt x="2798" y="2285"/>
                </a:lnTo>
                <a:lnTo>
                  <a:pt x="2759" y="2358"/>
                </a:lnTo>
                <a:lnTo>
                  <a:pt x="2715" y="2426"/>
                </a:lnTo>
                <a:lnTo>
                  <a:pt x="2666" y="2493"/>
                </a:lnTo>
                <a:lnTo>
                  <a:pt x="2612" y="2554"/>
                </a:lnTo>
                <a:lnTo>
                  <a:pt x="2554" y="2612"/>
                </a:lnTo>
                <a:lnTo>
                  <a:pt x="2493" y="2666"/>
                </a:lnTo>
                <a:lnTo>
                  <a:pt x="2426" y="2715"/>
                </a:lnTo>
                <a:lnTo>
                  <a:pt x="2357" y="2759"/>
                </a:lnTo>
                <a:lnTo>
                  <a:pt x="2284" y="2798"/>
                </a:lnTo>
                <a:lnTo>
                  <a:pt x="2209" y="2832"/>
                </a:lnTo>
                <a:lnTo>
                  <a:pt x="2130" y="2860"/>
                </a:lnTo>
                <a:lnTo>
                  <a:pt x="2048" y="2882"/>
                </a:lnTo>
                <a:lnTo>
                  <a:pt x="1965" y="2899"/>
                </a:lnTo>
                <a:lnTo>
                  <a:pt x="1880" y="2908"/>
                </a:lnTo>
                <a:lnTo>
                  <a:pt x="1792" y="2912"/>
                </a:lnTo>
                <a:lnTo>
                  <a:pt x="1704" y="2908"/>
                </a:lnTo>
                <a:lnTo>
                  <a:pt x="1619" y="2899"/>
                </a:lnTo>
                <a:lnTo>
                  <a:pt x="1536" y="2882"/>
                </a:lnTo>
                <a:lnTo>
                  <a:pt x="1454" y="2860"/>
                </a:lnTo>
                <a:lnTo>
                  <a:pt x="1375" y="2832"/>
                </a:lnTo>
                <a:lnTo>
                  <a:pt x="1300" y="2798"/>
                </a:lnTo>
                <a:lnTo>
                  <a:pt x="1227" y="2759"/>
                </a:lnTo>
                <a:lnTo>
                  <a:pt x="1158" y="2715"/>
                </a:lnTo>
                <a:lnTo>
                  <a:pt x="1091" y="2666"/>
                </a:lnTo>
                <a:lnTo>
                  <a:pt x="1030" y="2612"/>
                </a:lnTo>
                <a:lnTo>
                  <a:pt x="972" y="2554"/>
                </a:lnTo>
                <a:lnTo>
                  <a:pt x="918" y="2493"/>
                </a:lnTo>
                <a:lnTo>
                  <a:pt x="869" y="2426"/>
                </a:lnTo>
                <a:lnTo>
                  <a:pt x="825" y="2358"/>
                </a:lnTo>
                <a:lnTo>
                  <a:pt x="786" y="2285"/>
                </a:lnTo>
                <a:lnTo>
                  <a:pt x="753" y="2209"/>
                </a:lnTo>
                <a:lnTo>
                  <a:pt x="724" y="2130"/>
                </a:lnTo>
                <a:lnTo>
                  <a:pt x="702" y="2048"/>
                </a:lnTo>
                <a:lnTo>
                  <a:pt x="685" y="1966"/>
                </a:lnTo>
                <a:lnTo>
                  <a:pt x="676" y="1880"/>
                </a:lnTo>
                <a:lnTo>
                  <a:pt x="672" y="1792"/>
                </a:lnTo>
                <a:lnTo>
                  <a:pt x="676" y="1703"/>
                </a:lnTo>
                <a:lnTo>
                  <a:pt x="685" y="1616"/>
                </a:lnTo>
                <a:lnTo>
                  <a:pt x="703" y="1531"/>
                </a:lnTo>
                <a:lnTo>
                  <a:pt x="725" y="1450"/>
                </a:lnTo>
                <a:lnTo>
                  <a:pt x="755" y="1370"/>
                </a:lnTo>
                <a:lnTo>
                  <a:pt x="790" y="1293"/>
                </a:lnTo>
                <a:lnTo>
                  <a:pt x="830" y="1220"/>
                </a:lnTo>
                <a:lnTo>
                  <a:pt x="874" y="1150"/>
                </a:lnTo>
                <a:lnTo>
                  <a:pt x="925" y="1084"/>
                </a:lnTo>
                <a:lnTo>
                  <a:pt x="608" y="766"/>
                </a:lnTo>
                <a:lnTo>
                  <a:pt x="551" y="836"/>
                </a:lnTo>
                <a:lnTo>
                  <a:pt x="496" y="910"/>
                </a:lnTo>
                <a:lnTo>
                  <a:pt x="447" y="987"/>
                </a:lnTo>
                <a:lnTo>
                  <a:pt x="402" y="1068"/>
                </a:lnTo>
                <a:lnTo>
                  <a:pt x="362" y="1150"/>
                </a:lnTo>
                <a:lnTo>
                  <a:pt x="327" y="1235"/>
                </a:lnTo>
                <a:lnTo>
                  <a:pt x="295" y="1323"/>
                </a:lnTo>
                <a:lnTo>
                  <a:pt x="270" y="1413"/>
                </a:lnTo>
                <a:lnTo>
                  <a:pt x="251" y="1505"/>
                </a:lnTo>
                <a:lnTo>
                  <a:pt x="236" y="1599"/>
                </a:lnTo>
                <a:lnTo>
                  <a:pt x="227" y="1694"/>
                </a:lnTo>
                <a:lnTo>
                  <a:pt x="224" y="1792"/>
                </a:lnTo>
                <a:lnTo>
                  <a:pt x="227" y="1895"/>
                </a:lnTo>
                <a:lnTo>
                  <a:pt x="237" y="1996"/>
                </a:lnTo>
                <a:lnTo>
                  <a:pt x="253" y="2096"/>
                </a:lnTo>
                <a:lnTo>
                  <a:pt x="276" y="2193"/>
                </a:lnTo>
                <a:lnTo>
                  <a:pt x="304" y="2287"/>
                </a:lnTo>
                <a:lnTo>
                  <a:pt x="338" y="2380"/>
                </a:lnTo>
                <a:lnTo>
                  <a:pt x="377" y="2469"/>
                </a:lnTo>
                <a:lnTo>
                  <a:pt x="422" y="2556"/>
                </a:lnTo>
                <a:lnTo>
                  <a:pt x="471" y="2638"/>
                </a:lnTo>
                <a:lnTo>
                  <a:pt x="527" y="2718"/>
                </a:lnTo>
                <a:lnTo>
                  <a:pt x="585" y="2794"/>
                </a:lnTo>
                <a:lnTo>
                  <a:pt x="649" y="2866"/>
                </a:lnTo>
                <a:lnTo>
                  <a:pt x="718" y="2935"/>
                </a:lnTo>
                <a:lnTo>
                  <a:pt x="790" y="2999"/>
                </a:lnTo>
                <a:lnTo>
                  <a:pt x="866" y="3057"/>
                </a:lnTo>
                <a:lnTo>
                  <a:pt x="946" y="3113"/>
                </a:lnTo>
                <a:lnTo>
                  <a:pt x="1028" y="3162"/>
                </a:lnTo>
                <a:lnTo>
                  <a:pt x="1115" y="3207"/>
                </a:lnTo>
                <a:lnTo>
                  <a:pt x="1204" y="3246"/>
                </a:lnTo>
                <a:lnTo>
                  <a:pt x="1297" y="3280"/>
                </a:lnTo>
                <a:lnTo>
                  <a:pt x="1391" y="3308"/>
                </a:lnTo>
                <a:lnTo>
                  <a:pt x="1488" y="3331"/>
                </a:lnTo>
                <a:lnTo>
                  <a:pt x="1588" y="3347"/>
                </a:lnTo>
                <a:lnTo>
                  <a:pt x="1689" y="3357"/>
                </a:lnTo>
                <a:lnTo>
                  <a:pt x="1792" y="3360"/>
                </a:lnTo>
                <a:lnTo>
                  <a:pt x="1895" y="3357"/>
                </a:lnTo>
                <a:lnTo>
                  <a:pt x="1996" y="3347"/>
                </a:lnTo>
                <a:lnTo>
                  <a:pt x="2096" y="3331"/>
                </a:lnTo>
                <a:lnTo>
                  <a:pt x="2193" y="3308"/>
                </a:lnTo>
                <a:lnTo>
                  <a:pt x="2287" y="3280"/>
                </a:lnTo>
                <a:lnTo>
                  <a:pt x="2380" y="3246"/>
                </a:lnTo>
                <a:lnTo>
                  <a:pt x="2469" y="3207"/>
                </a:lnTo>
                <a:lnTo>
                  <a:pt x="2556" y="3162"/>
                </a:lnTo>
                <a:lnTo>
                  <a:pt x="2638" y="3113"/>
                </a:lnTo>
                <a:lnTo>
                  <a:pt x="2718" y="3057"/>
                </a:lnTo>
                <a:lnTo>
                  <a:pt x="2794" y="2999"/>
                </a:lnTo>
                <a:lnTo>
                  <a:pt x="2866" y="2935"/>
                </a:lnTo>
                <a:lnTo>
                  <a:pt x="2935" y="2866"/>
                </a:lnTo>
                <a:lnTo>
                  <a:pt x="2999" y="2794"/>
                </a:lnTo>
                <a:lnTo>
                  <a:pt x="3057" y="2718"/>
                </a:lnTo>
                <a:lnTo>
                  <a:pt x="3113" y="2638"/>
                </a:lnTo>
                <a:lnTo>
                  <a:pt x="3162" y="2556"/>
                </a:lnTo>
                <a:lnTo>
                  <a:pt x="3207" y="2469"/>
                </a:lnTo>
                <a:lnTo>
                  <a:pt x="3246" y="2380"/>
                </a:lnTo>
                <a:lnTo>
                  <a:pt x="3280" y="2287"/>
                </a:lnTo>
                <a:lnTo>
                  <a:pt x="3308" y="2193"/>
                </a:lnTo>
                <a:lnTo>
                  <a:pt x="3331" y="2096"/>
                </a:lnTo>
                <a:lnTo>
                  <a:pt x="3347" y="1996"/>
                </a:lnTo>
                <a:lnTo>
                  <a:pt x="3357" y="1895"/>
                </a:lnTo>
                <a:lnTo>
                  <a:pt x="3360" y="1792"/>
                </a:lnTo>
                <a:lnTo>
                  <a:pt x="3357" y="1689"/>
                </a:lnTo>
                <a:lnTo>
                  <a:pt x="3347" y="1588"/>
                </a:lnTo>
                <a:lnTo>
                  <a:pt x="3331" y="1488"/>
                </a:lnTo>
                <a:lnTo>
                  <a:pt x="3308" y="1391"/>
                </a:lnTo>
                <a:lnTo>
                  <a:pt x="3280" y="1297"/>
                </a:lnTo>
                <a:lnTo>
                  <a:pt x="3246" y="1204"/>
                </a:lnTo>
                <a:lnTo>
                  <a:pt x="3207" y="1115"/>
                </a:lnTo>
                <a:lnTo>
                  <a:pt x="3162" y="1028"/>
                </a:lnTo>
                <a:lnTo>
                  <a:pt x="3113" y="946"/>
                </a:lnTo>
                <a:lnTo>
                  <a:pt x="3057" y="866"/>
                </a:lnTo>
                <a:lnTo>
                  <a:pt x="2999" y="790"/>
                </a:lnTo>
                <a:lnTo>
                  <a:pt x="2935" y="718"/>
                </a:lnTo>
                <a:lnTo>
                  <a:pt x="2866" y="649"/>
                </a:lnTo>
                <a:lnTo>
                  <a:pt x="2794" y="585"/>
                </a:lnTo>
                <a:lnTo>
                  <a:pt x="2718" y="527"/>
                </a:lnTo>
                <a:lnTo>
                  <a:pt x="2638" y="471"/>
                </a:lnTo>
                <a:lnTo>
                  <a:pt x="2556" y="422"/>
                </a:lnTo>
                <a:lnTo>
                  <a:pt x="2469" y="377"/>
                </a:lnTo>
                <a:lnTo>
                  <a:pt x="2380" y="338"/>
                </a:lnTo>
                <a:lnTo>
                  <a:pt x="2287" y="304"/>
                </a:lnTo>
                <a:lnTo>
                  <a:pt x="2193" y="276"/>
                </a:lnTo>
                <a:lnTo>
                  <a:pt x="2096" y="253"/>
                </a:lnTo>
                <a:lnTo>
                  <a:pt x="1996" y="237"/>
                </a:lnTo>
                <a:lnTo>
                  <a:pt x="1895" y="227"/>
                </a:lnTo>
                <a:lnTo>
                  <a:pt x="1792" y="224"/>
                </a:lnTo>
                <a:close/>
                <a:moveTo>
                  <a:pt x="447" y="0"/>
                </a:moveTo>
                <a:lnTo>
                  <a:pt x="474" y="3"/>
                </a:lnTo>
                <a:lnTo>
                  <a:pt x="497" y="11"/>
                </a:lnTo>
                <a:lnTo>
                  <a:pt x="518" y="25"/>
                </a:lnTo>
                <a:lnTo>
                  <a:pt x="535" y="42"/>
                </a:lnTo>
                <a:lnTo>
                  <a:pt x="548" y="63"/>
                </a:lnTo>
                <a:lnTo>
                  <a:pt x="557" y="86"/>
                </a:lnTo>
                <a:lnTo>
                  <a:pt x="560" y="112"/>
                </a:lnTo>
                <a:lnTo>
                  <a:pt x="560" y="402"/>
                </a:lnTo>
                <a:lnTo>
                  <a:pt x="608" y="450"/>
                </a:lnTo>
                <a:lnTo>
                  <a:pt x="682" y="387"/>
                </a:lnTo>
                <a:lnTo>
                  <a:pt x="760" y="329"/>
                </a:lnTo>
                <a:lnTo>
                  <a:pt x="842" y="275"/>
                </a:lnTo>
                <a:lnTo>
                  <a:pt x="925" y="225"/>
                </a:lnTo>
                <a:lnTo>
                  <a:pt x="1012" y="179"/>
                </a:lnTo>
                <a:lnTo>
                  <a:pt x="1102" y="139"/>
                </a:lnTo>
                <a:lnTo>
                  <a:pt x="1195" y="103"/>
                </a:lnTo>
                <a:lnTo>
                  <a:pt x="1289" y="72"/>
                </a:lnTo>
                <a:lnTo>
                  <a:pt x="1386" y="47"/>
                </a:lnTo>
                <a:lnTo>
                  <a:pt x="1485" y="26"/>
                </a:lnTo>
                <a:lnTo>
                  <a:pt x="1586" y="12"/>
                </a:lnTo>
                <a:lnTo>
                  <a:pt x="1688" y="3"/>
                </a:lnTo>
                <a:lnTo>
                  <a:pt x="1792" y="0"/>
                </a:lnTo>
                <a:lnTo>
                  <a:pt x="1902" y="3"/>
                </a:lnTo>
                <a:lnTo>
                  <a:pt x="2008" y="13"/>
                </a:lnTo>
                <a:lnTo>
                  <a:pt x="2115" y="29"/>
                </a:lnTo>
                <a:lnTo>
                  <a:pt x="2218" y="51"/>
                </a:lnTo>
                <a:lnTo>
                  <a:pt x="2319" y="78"/>
                </a:lnTo>
                <a:lnTo>
                  <a:pt x="2418" y="112"/>
                </a:lnTo>
                <a:lnTo>
                  <a:pt x="2513" y="151"/>
                </a:lnTo>
                <a:lnTo>
                  <a:pt x="2607" y="195"/>
                </a:lnTo>
                <a:lnTo>
                  <a:pt x="2697" y="244"/>
                </a:lnTo>
                <a:lnTo>
                  <a:pt x="2784" y="299"/>
                </a:lnTo>
                <a:lnTo>
                  <a:pt x="2867" y="358"/>
                </a:lnTo>
                <a:lnTo>
                  <a:pt x="2946" y="421"/>
                </a:lnTo>
                <a:lnTo>
                  <a:pt x="3023" y="490"/>
                </a:lnTo>
                <a:lnTo>
                  <a:pt x="3094" y="561"/>
                </a:lnTo>
                <a:lnTo>
                  <a:pt x="3163" y="638"/>
                </a:lnTo>
                <a:lnTo>
                  <a:pt x="3226" y="717"/>
                </a:lnTo>
                <a:lnTo>
                  <a:pt x="3285" y="800"/>
                </a:lnTo>
                <a:lnTo>
                  <a:pt x="3340" y="887"/>
                </a:lnTo>
                <a:lnTo>
                  <a:pt x="3389" y="977"/>
                </a:lnTo>
                <a:lnTo>
                  <a:pt x="3433" y="1071"/>
                </a:lnTo>
                <a:lnTo>
                  <a:pt x="3472" y="1166"/>
                </a:lnTo>
                <a:lnTo>
                  <a:pt x="3506" y="1265"/>
                </a:lnTo>
                <a:lnTo>
                  <a:pt x="3533" y="1366"/>
                </a:lnTo>
                <a:lnTo>
                  <a:pt x="3555" y="1469"/>
                </a:lnTo>
                <a:lnTo>
                  <a:pt x="3571" y="1576"/>
                </a:lnTo>
                <a:lnTo>
                  <a:pt x="3581" y="1682"/>
                </a:lnTo>
                <a:lnTo>
                  <a:pt x="3584" y="1792"/>
                </a:lnTo>
                <a:lnTo>
                  <a:pt x="3581" y="1902"/>
                </a:lnTo>
                <a:lnTo>
                  <a:pt x="3571" y="2008"/>
                </a:lnTo>
                <a:lnTo>
                  <a:pt x="3555" y="2115"/>
                </a:lnTo>
                <a:lnTo>
                  <a:pt x="3533" y="2218"/>
                </a:lnTo>
                <a:lnTo>
                  <a:pt x="3506" y="2319"/>
                </a:lnTo>
                <a:lnTo>
                  <a:pt x="3472" y="2418"/>
                </a:lnTo>
                <a:lnTo>
                  <a:pt x="3433" y="2513"/>
                </a:lnTo>
                <a:lnTo>
                  <a:pt x="3389" y="2607"/>
                </a:lnTo>
                <a:lnTo>
                  <a:pt x="3340" y="2697"/>
                </a:lnTo>
                <a:lnTo>
                  <a:pt x="3285" y="2784"/>
                </a:lnTo>
                <a:lnTo>
                  <a:pt x="3226" y="2867"/>
                </a:lnTo>
                <a:lnTo>
                  <a:pt x="3163" y="2946"/>
                </a:lnTo>
                <a:lnTo>
                  <a:pt x="3094" y="3023"/>
                </a:lnTo>
                <a:lnTo>
                  <a:pt x="3023" y="3094"/>
                </a:lnTo>
                <a:lnTo>
                  <a:pt x="2946" y="3163"/>
                </a:lnTo>
                <a:lnTo>
                  <a:pt x="2867" y="3226"/>
                </a:lnTo>
                <a:lnTo>
                  <a:pt x="2784" y="3285"/>
                </a:lnTo>
                <a:lnTo>
                  <a:pt x="2697" y="3340"/>
                </a:lnTo>
                <a:lnTo>
                  <a:pt x="2607" y="3389"/>
                </a:lnTo>
                <a:lnTo>
                  <a:pt x="2513" y="3433"/>
                </a:lnTo>
                <a:lnTo>
                  <a:pt x="2418" y="3472"/>
                </a:lnTo>
                <a:lnTo>
                  <a:pt x="2319" y="3506"/>
                </a:lnTo>
                <a:lnTo>
                  <a:pt x="2218" y="3533"/>
                </a:lnTo>
                <a:lnTo>
                  <a:pt x="2115" y="3555"/>
                </a:lnTo>
                <a:lnTo>
                  <a:pt x="2008" y="3571"/>
                </a:lnTo>
                <a:lnTo>
                  <a:pt x="1902" y="3581"/>
                </a:lnTo>
                <a:lnTo>
                  <a:pt x="1792" y="3584"/>
                </a:lnTo>
                <a:lnTo>
                  <a:pt x="1682" y="3581"/>
                </a:lnTo>
                <a:lnTo>
                  <a:pt x="1576" y="3571"/>
                </a:lnTo>
                <a:lnTo>
                  <a:pt x="1469" y="3555"/>
                </a:lnTo>
                <a:lnTo>
                  <a:pt x="1366" y="3533"/>
                </a:lnTo>
                <a:lnTo>
                  <a:pt x="1265" y="3506"/>
                </a:lnTo>
                <a:lnTo>
                  <a:pt x="1166" y="3472"/>
                </a:lnTo>
                <a:lnTo>
                  <a:pt x="1071" y="3433"/>
                </a:lnTo>
                <a:lnTo>
                  <a:pt x="977" y="3389"/>
                </a:lnTo>
                <a:lnTo>
                  <a:pt x="887" y="3340"/>
                </a:lnTo>
                <a:lnTo>
                  <a:pt x="800" y="3285"/>
                </a:lnTo>
                <a:lnTo>
                  <a:pt x="717" y="3226"/>
                </a:lnTo>
                <a:lnTo>
                  <a:pt x="638" y="3163"/>
                </a:lnTo>
                <a:lnTo>
                  <a:pt x="561" y="3094"/>
                </a:lnTo>
                <a:lnTo>
                  <a:pt x="490" y="3023"/>
                </a:lnTo>
                <a:lnTo>
                  <a:pt x="421" y="2946"/>
                </a:lnTo>
                <a:lnTo>
                  <a:pt x="358" y="2867"/>
                </a:lnTo>
                <a:lnTo>
                  <a:pt x="299" y="2784"/>
                </a:lnTo>
                <a:lnTo>
                  <a:pt x="244" y="2697"/>
                </a:lnTo>
                <a:lnTo>
                  <a:pt x="195" y="2607"/>
                </a:lnTo>
                <a:lnTo>
                  <a:pt x="151" y="2513"/>
                </a:lnTo>
                <a:lnTo>
                  <a:pt x="112" y="2418"/>
                </a:lnTo>
                <a:lnTo>
                  <a:pt x="78" y="2319"/>
                </a:lnTo>
                <a:lnTo>
                  <a:pt x="51" y="2218"/>
                </a:lnTo>
                <a:lnTo>
                  <a:pt x="29" y="2115"/>
                </a:lnTo>
                <a:lnTo>
                  <a:pt x="13" y="2008"/>
                </a:lnTo>
                <a:lnTo>
                  <a:pt x="3" y="1902"/>
                </a:lnTo>
                <a:lnTo>
                  <a:pt x="0" y="1792"/>
                </a:lnTo>
                <a:lnTo>
                  <a:pt x="3" y="1688"/>
                </a:lnTo>
                <a:lnTo>
                  <a:pt x="12" y="1586"/>
                </a:lnTo>
                <a:lnTo>
                  <a:pt x="26" y="1485"/>
                </a:lnTo>
                <a:lnTo>
                  <a:pt x="47" y="1386"/>
                </a:lnTo>
                <a:lnTo>
                  <a:pt x="72" y="1289"/>
                </a:lnTo>
                <a:lnTo>
                  <a:pt x="103" y="1195"/>
                </a:lnTo>
                <a:lnTo>
                  <a:pt x="139" y="1102"/>
                </a:lnTo>
                <a:lnTo>
                  <a:pt x="179" y="1012"/>
                </a:lnTo>
                <a:lnTo>
                  <a:pt x="225" y="925"/>
                </a:lnTo>
                <a:lnTo>
                  <a:pt x="275" y="842"/>
                </a:lnTo>
                <a:lnTo>
                  <a:pt x="329" y="760"/>
                </a:lnTo>
                <a:lnTo>
                  <a:pt x="387" y="682"/>
                </a:lnTo>
                <a:lnTo>
                  <a:pt x="450" y="608"/>
                </a:lnTo>
                <a:lnTo>
                  <a:pt x="402" y="560"/>
                </a:lnTo>
                <a:lnTo>
                  <a:pt x="112" y="560"/>
                </a:lnTo>
                <a:lnTo>
                  <a:pt x="86" y="557"/>
                </a:lnTo>
                <a:lnTo>
                  <a:pt x="63" y="548"/>
                </a:lnTo>
                <a:lnTo>
                  <a:pt x="42" y="535"/>
                </a:lnTo>
                <a:lnTo>
                  <a:pt x="25" y="518"/>
                </a:lnTo>
                <a:lnTo>
                  <a:pt x="11" y="497"/>
                </a:lnTo>
                <a:lnTo>
                  <a:pt x="3" y="474"/>
                </a:lnTo>
                <a:lnTo>
                  <a:pt x="0" y="447"/>
                </a:lnTo>
                <a:lnTo>
                  <a:pt x="3" y="422"/>
                </a:lnTo>
                <a:lnTo>
                  <a:pt x="11" y="399"/>
                </a:lnTo>
                <a:lnTo>
                  <a:pt x="25" y="378"/>
                </a:lnTo>
                <a:lnTo>
                  <a:pt x="42" y="361"/>
                </a:lnTo>
                <a:lnTo>
                  <a:pt x="63" y="348"/>
                </a:lnTo>
                <a:lnTo>
                  <a:pt x="86" y="339"/>
                </a:lnTo>
                <a:lnTo>
                  <a:pt x="112" y="336"/>
                </a:lnTo>
                <a:lnTo>
                  <a:pt x="336" y="336"/>
                </a:lnTo>
                <a:lnTo>
                  <a:pt x="336" y="112"/>
                </a:lnTo>
                <a:lnTo>
                  <a:pt x="339" y="86"/>
                </a:lnTo>
                <a:lnTo>
                  <a:pt x="348" y="63"/>
                </a:lnTo>
                <a:lnTo>
                  <a:pt x="361" y="42"/>
                </a:lnTo>
                <a:lnTo>
                  <a:pt x="378" y="25"/>
                </a:lnTo>
                <a:lnTo>
                  <a:pt x="399" y="11"/>
                </a:lnTo>
                <a:lnTo>
                  <a:pt x="422" y="3"/>
                </a:lnTo>
                <a:lnTo>
                  <a:pt x="447" y="0"/>
                </a:lnTo>
                <a:close/>
              </a:path>
            </a:pathLst>
          </a:custGeom>
          <a:solidFill>
            <a:srgbClr val="0070C0"/>
          </a:solidFill>
          <a:ln w="0">
            <a:noFill/>
            <a:prstDash val="solid"/>
            <a:round/>
            <a:headEnd/>
            <a:tailEnd/>
          </a:ln>
        </p:spPr>
        <p:txBody>
          <a:bodyPr vert="horz" wrap="square" lIns="121917" tIns="60958" rIns="121917" bIns="60958" numCol="1" anchor="t" anchorCtr="0" compatLnSpc="1">
            <a:prstTxWarp prst="textNoShape">
              <a:avLst/>
            </a:prstTxWarp>
          </a:bodyPr>
          <a:lstStyle/>
          <a:p>
            <a:endParaRPr lang="ru-RU"/>
          </a:p>
        </p:txBody>
      </p:sp>
      <p:sp>
        <p:nvSpPr>
          <p:cNvPr id="9" name="Freeform 7"/>
          <p:cNvSpPr>
            <a:spLocks noEditPoints="1"/>
          </p:cNvSpPr>
          <p:nvPr/>
        </p:nvSpPr>
        <p:spPr bwMode="auto">
          <a:xfrm>
            <a:off x="7149096" y="4647803"/>
            <a:ext cx="388325" cy="388325"/>
          </a:xfrm>
          <a:custGeom>
            <a:avLst/>
            <a:gdLst>
              <a:gd name="T0" fmla="*/ 1904 w 3584"/>
              <a:gd name="T1" fmla="*/ 1804 h 3584"/>
              <a:gd name="T2" fmla="*/ 1756 w 3584"/>
              <a:gd name="T3" fmla="*/ 1898 h 3584"/>
              <a:gd name="T4" fmla="*/ 1593 w 3584"/>
              <a:gd name="T5" fmla="*/ 1895 h 3584"/>
              <a:gd name="T6" fmla="*/ 1828 w 3584"/>
              <a:gd name="T7" fmla="*/ 2014 h 3584"/>
              <a:gd name="T8" fmla="*/ 2014 w 3584"/>
              <a:gd name="T9" fmla="*/ 1828 h 3584"/>
              <a:gd name="T10" fmla="*/ 1895 w 3584"/>
              <a:gd name="T11" fmla="*/ 1593 h 3584"/>
              <a:gd name="T12" fmla="*/ 1497 w 3584"/>
              <a:gd name="T13" fmla="*/ 946 h 3584"/>
              <a:gd name="T14" fmla="*/ 1695 w 3584"/>
              <a:gd name="T15" fmla="*/ 1355 h 3584"/>
              <a:gd name="T16" fmla="*/ 2072 w 3584"/>
              <a:gd name="T17" fmla="*/ 1442 h 3584"/>
              <a:gd name="T18" fmla="*/ 2241 w 3584"/>
              <a:gd name="T19" fmla="*/ 1792 h 3584"/>
              <a:gd name="T20" fmla="*/ 2072 w 3584"/>
              <a:gd name="T21" fmla="*/ 2142 h 3584"/>
              <a:gd name="T22" fmla="*/ 1689 w 3584"/>
              <a:gd name="T23" fmla="*/ 2229 h 3584"/>
              <a:gd name="T24" fmla="*/ 1389 w 3584"/>
              <a:gd name="T25" fmla="*/ 1989 h 3584"/>
              <a:gd name="T26" fmla="*/ 1386 w 3584"/>
              <a:gd name="T27" fmla="*/ 1607 h 3584"/>
              <a:gd name="T28" fmla="*/ 909 w 3584"/>
              <a:gd name="T29" fmla="*/ 1640 h 3584"/>
              <a:gd name="T30" fmla="*/ 1007 w 3584"/>
              <a:gd name="T31" fmla="*/ 2223 h 3584"/>
              <a:gd name="T32" fmla="*/ 1426 w 3584"/>
              <a:gd name="T33" fmla="*/ 2610 h 3584"/>
              <a:gd name="T34" fmla="*/ 2018 w 3584"/>
              <a:gd name="T35" fmla="*/ 2659 h 3584"/>
              <a:gd name="T36" fmla="*/ 2498 w 3584"/>
              <a:gd name="T37" fmla="*/ 2345 h 3584"/>
              <a:gd name="T38" fmla="*/ 2688 w 3584"/>
              <a:gd name="T39" fmla="*/ 1792 h 3584"/>
              <a:gd name="T40" fmla="*/ 2498 w 3584"/>
              <a:gd name="T41" fmla="*/ 1239 h 3584"/>
              <a:gd name="T42" fmla="*/ 2018 w 3584"/>
              <a:gd name="T43" fmla="*/ 925 h 3584"/>
              <a:gd name="T44" fmla="*/ 1413 w 3584"/>
              <a:gd name="T45" fmla="*/ 270 h 3584"/>
              <a:gd name="T46" fmla="*/ 766 w 3584"/>
              <a:gd name="T47" fmla="*/ 608 h 3584"/>
              <a:gd name="T48" fmla="*/ 1616 w 3584"/>
              <a:gd name="T49" fmla="*/ 685 h 3584"/>
              <a:gd name="T50" fmla="*/ 2284 w 3584"/>
              <a:gd name="T51" fmla="*/ 786 h 3584"/>
              <a:gd name="T52" fmla="*/ 2759 w 3584"/>
              <a:gd name="T53" fmla="*/ 1226 h 3584"/>
              <a:gd name="T54" fmla="*/ 2908 w 3584"/>
              <a:gd name="T55" fmla="*/ 1880 h 3584"/>
              <a:gd name="T56" fmla="*/ 2666 w 3584"/>
              <a:gd name="T57" fmla="*/ 2493 h 3584"/>
              <a:gd name="T58" fmla="*/ 2130 w 3584"/>
              <a:gd name="T59" fmla="*/ 2860 h 3584"/>
              <a:gd name="T60" fmla="*/ 1454 w 3584"/>
              <a:gd name="T61" fmla="*/ 2860 h 3584"/>
              <a:gd name="T62" fmla="*/ 918 w 3584"/>
              <a:gd name="T63" fmla="*/ 2493 h 3584"/>
              <a:gd name="T64" fmla="*/ 676 w 3584"/>
              <a:gd name="T65" fmla="*/ 1880 h 3584"/>
              <a:gd name="T66" fmla="*/ 830 w 3584"/>
              <a:gd name="T67" fmla="*/ 1220 h 3584"/>
              <a:gd name="T68" fmla="*/ 362 w 3584"/>
              <a:gd name="T69" fmla="*/ 1150 h 3584"/>
              <a:gd name="T70" fmla="*/ 227 w 3584"/>
              <a:gd name="T71" fmla="*/ 1895 h 3584"/>
              <a:gd name="T72" fmla="*/ 471 w 3584"/>
              <a:gd name="T73" fmla="*/ 2638 h 3584"/>
              <a:gd name="T74" fmla="*/ 1028 w 3584"/>
              <a:gd name="T75" fmla="*/ 3162 h 3584"/>
              <a:gd name="T76" fmla="*/ 1792 w 3584"/>
              <a:gd name="T77" fmla="*/ 3360 h 3584"/>
              <a:gd name="T78" fmla="*/ 2556 w 3584"/>
              <a:gd name="T79" fmla="*/ 3162 h 3584"/>
              <a:gd name="T80" fmla="*/ 3113 w 3584"/>
              <a:gd name="T81" fmla="*/ 2638 h 3584"/>
              <a:gd name="T82" fmla="*/ 3357 w 3584"/>
              <a:gd name="T83" fmla="*/ 1895 h 3584"/>
              <a:gd name="T84" fmla="*/ 3207 w 3584"/>
              <a:gd name="T85" fmla="*/ 1115 h 3584"/>
              <a:gd name="T86" fmla="*/ 2718 w 3584"/>
              <a:gd name="T87" fmla="*/ 527 h 3584"/>
              <a:gd name="T88" fmla="*/ 1996 w 3584"/>
              <a:gd name="T89" fmla="*/ 237 h 3584"/>
              <a:gd name="T90" fmla="*/ 548 w 3584"/>
              <a:gd name="T91" fmla="*/ 63 h 3584"/>
              <a:gd name="T92" fmla="*/ 925 w 3584"/>
              <a:gd name="T93" fmla="*/ 225 h 3584"/>
              <a:gd name="T94" fmla="*/ 1688 w 3584"/>
              <a:gd name="T95" fmla="*/ 3 h 3584"/>
              <a:gd name="T96" fmla="*/ 2513 w 3584"/>
              <a:gd name="T97" fmla="*/ 151 h 3584"/>
              <a:gd name="T98" fmla="*/ 3163 w 3584"/>
              <a:gd name="T99" fmla="*/ 638 h 3584"/>
              <a:gd name="T100" fmla="*/ 3533 w 3584"/>
              <a:gd name="T101" fmla="*/ 1366 h 3584"/>
              <a:gd name="T102" fmla="*/ 3533 w 3584"/>
              <a:gd name="T103" fmla="*/ 2218 h 3584"/>
              <a:gd name="T104" fmla="*/ 3163 w 3584"/>
              <a:gd name="T105" fmla="*/ 2946 h 3584"/>
              <a:gd name="T106" fmla="*/ 2513 w 3584"/>
              <a:gd name="T107" fmla="*/ 3433 h 3584"/>
              <a:gd name="T108" fmla="*/ 1682 w 3584"/>
              <a:gd name="T109" fmla="*/ 3581 h 3584"/>
              <a:gd name="T110" fmla="*/ 887 w 3584"/>
              <a:gd name="T111" fmla="*/ 3340 h 3584"/>
              <a:gd name="T112" fmla="*/ 299 w 3584"/>
              <a:gd name="T113" fmla="*/ 2784 h 3584"/>
              <a:gd name="T114" fmla="*/ 13 w 3584"/>
              <a:gd name="T115" fmla="*/ 2008 h 3584"/>
              <a:gd name="T116" fmla="*/ 103 w 3584"/>
              <a:gd name="T117" fmla="*/ 1195 h 3584"/>
              <a:gd name="T118" fmla="*/ 402 w 3584"/>
              <a:gd name="T119" fmla="*/ 560 h 3584"/>
              <a:gd name="T120" fmla="*/ 0 w 3584"/>
              <a:gd name="T121" fmla="*/ 447 h 3584"/>
              <a:gd name="T122" fmla="*/ 336 w 3584"/>
              <a:gd name="T123" fmla="*/ 336 h 3584"/>
              <a:gd name="T124" fmla="*/ 447 w 3584"/>
              <a:gd name="T125" fmla="*/ 0 h 3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84" h="3584">
                <a:moveTo>
                  <a:pt x="1792" y="1568"/>
                </a:moveTo>
                <a:lnTo>
                  <a:pt x="1763" y="1570"/>
                </a:lnTo>
                <a:lnTo>
                  <a:pt x="1734" y="1576"/>
                </a:lnTo>
                <a:lnTo>
                  <a:pt x="1871" y="1713"/>
                </a:lnTo>
                <a:lnTo>
                  <a:pt x="1888" y="1733"/>
                </a:lnTo>
                <a:lnTo>
                  <a:pt x="1898" y="1756"/>
                </a:lnTo>
                <a:lnTo>
                  <a:pt x="1904" y="1780"/>
                </a:lnTo>
                <a:lnTo>
                  <a:pt x="1904" y="1804"/>
                </a:lnTo>
                <a:lnTo>
                  <a:pt x="1898" y="1828"/>
                </a:lnTo>
                <a:lnTo>
                  <a:pt x="1888" y="1851"/>
                </a:lnTo>
                <a:lnTo>
                  <a:pt x="1871" y="1871"/>
                </a:lnTo>
                <a:lnTo>
                  <a:pt x="1851" y="1888"/>
                </a:lnTo>
                <a:lnTo>
                  <a:pt x="1828" y="1898"/>
                </a:lnTo>
                <a:lnTo>
                  <a:pt x="1804" y="1904"/>
                </a:lnTo>
                <a:lnTo>
                  <a:pt x="1780" y="1904"/>
                </a:lnTo>
                <a:lnTo>
                  <a:pt x="1756" y="1898"/>
                </a:lnTo>
                <a:lnTo>
                  <a:pt x="1733" y="1888"/>
                </a:lnTo>
                <a:lnTo>
                  <a:pt x="1713" y="1871"/>
                </a:lnTo>
                <a:lnTo>
                  <a:pt x="1576" y="1734"/>
                </a:lnTo>
                <a:lnTo>
                  <a:pt x="1570" y="1763"/>
                </a:lnTo>
                <a:lnTo>
                  <a:pt x="1568" y="1792"/>
                </a:lnTo>
                <a:lnTo>
                  <a:pt x="1570" y="1828"/>
                </a:lnTo>
                <a:lnTo>
                  <a:pt x="1579" y="1863"/>
                </a:lnTo>
                <a:lnTo>
                  <a:pt x="1593" y="1895"/>
                </a:lnTo>
                <a:lnTo>
                  <a:pt x="1612" y="1924"/>
                </a:lnTo>
                <a:lnTo>
                  <a:pt x="1633" y="1951"/>
                </a:lnTo>
                <a:lnTo>
                  <a:pt x="1660" y="1972"/>
                </a:lnTo>
                <a:lnTo>
                  <a:pt x="1689" y="1991"/>
                </a:lnTo>
                <a:lnTo>
                  <a:pt x="1721" y="2005"/>
                </a:lnTo>
                <a:lnTo>
                  <a:pt x="1756" y="2014"/>
                </a:lnTo>
                <a:lnTo>
                  <a:pt x="1792" y="2016"/>
                </a:lnTo>
                <a:lnTo>
                  <a:pt x="1828" y="2014"/>
                </a:lnTo>
                <a:lnTo>
                  <a:pt x="1863" y="2005"/>
                </a:lnTo>
                <a:lnTo>
                  <a:pt x="1895" y="1991"/>
                </a:lnTo>
                <a:lnTo>
                  <a:pt x="1924" y="1972"/>
                </a:lnTo>
                <a:lnTo>
                  <a:pt x="1951" y="1951"/>
                </a:lnTo>
                <a:lnTo>
                  <a:pt x="1972" y="1924"/>
                </a:lnTo>
                <a:lnTo>
                  <a:pt x="1991" y="1895"/>
                </a:lnTo>
                <a:lnTo>
                  <a:pt x="2005" y="1863"/>
                </a:lnTo>
                <a:lnTo>
                  <a:pt x="2014" y="1828"/>
                </a:lnTo>
                <a:lnTo>
                  <a:pt x="2016" y="1792"/>
                </a:lnTo>
                <a:lnTo>
                  <a:pt x="2014" y="1756"/>
                </a:lnTo>
                <a:lnTo>
                  <a:pt x="2005" y="1721"/>
                </a:lnTo>
                <a:lnTo>
                  <a:pt x="1991" y="1689"/>
                </a:lnTo>
                <a:lnTo>
                  <a:pt x="1972" y="1660"/>
                </a:lnTo>
                <a:lnTo>
                  <a:pt x="1951" y="1633"/>
                </a:lnTo>
                <a:lnTo>
                  <a:pt x="1924" y="1612"/>
                </a:lnTo>
                <a:lnTo>
                  <a:pt x="1895" y="1593"/>
                </a:lnTo>
                <a:lnTo>
                  <a:pt x="1863" y="1579"/>
                </a:lnTo>
                <a:lnTo>
                  <a:pt x="1828" y="1570"/>
                </a:lnTo>
                <a:lnTo>
                  <a:pt x="1792" y="1568"/>
                </a:lnTo>
                <a:close/>
                <a:moveTo>
                  <a:pt x="1792" y="896"/>
                </a:moveTo>
                <a:lnTo>
                  <a:pt x="1715" y="899"/>
                </a:lnTo>
                <a:lnTo>
                  <a:pt x="1640" y="909"/>
                </a:lnTo>
                <a:lnTo>
                  <a:pt x="1567" y="924"/>
                </a:lnTo>
                <a:lnTo>
                  <a:pt x="1497" y="946"/>
                </a:lnTo>
                <a:lnTo>
                  <a:pt x="1429" y="973"/>
                </a:lnTo>
                <a:lnTo>
                  <a:pt x="1364" y="1006"/>
                </a:lnTo>
                <a:lnTo>
                  <a:pt x="1302" y="1043"/>
                </a:lnTo>
                <a:lnTo>
                  <a:pt x="1244" y="1085"/>
                </a:lnTo>
                <a:lnTo>
                  <a:pt x="1566" y="1408"/>
                </a:lnTo>
                <a:lnTo>
                  <a:pt x="1607" y="1386"/>
                </a:lnTo>
                <a:lnTo>
                  <a:pt x="1650" y="1368"/>
                </a:lnTo>
                <a:lnTo>
                  <a:pt x="1695" y="1355"/>
                </a:lnTo>
                <a:lnTo>
                  <a:pt x="1743" y="1347"/>
                </a:lnTo>
                <a:lnTo>
                  <a:pt x="1792" y="1343"/>
                </a:lnTo>
                <a:lnTo>
                  <a:pt x="1844" y="1347"/>
                </a:lnTo>
                <a:lnTo>
                  <a:pt x="1895" y="1355"/>
                </a:lnTo>
                <a:lnTo>
                  <a:pt x="1943" y="1371"/>
                </a:lnTo>
                <a:lnTo>
                  <a:pt x="1989" y="1389"/>
                </a:lnTo>
                <a:lnTo>
                  <a:pt x="2032" y="1414"/>
                </a:lnTo>
                <a:lnTo>
                  <a:pt x="2072" y="1442"/>
                </a:lnTo>
                <a:lnTo>
                  <a:pt x="2109" y="1475"/>
                </a:lnTo>
                <a:lnTo>
                  <a:pt x="2142" y="1512"/>
                </a:lnTo>
                <a:lnTo>
                  <a:pt x="2170" y="1552"/>
                </a:lnTo>
                <a:lnTo>
                  <a:pt x="2195" y="1595"/>
                </a:lnTo>
                <a:lnTo>
                  <a:pt x="2213" y="1641"/>
                </a:lnTo>
                <a:lnTo>
                  <a:pt x="2229" y="1689"/>
                </a:lnTo>
                <a:lnTo>
                  <a:pt x="2237" y="1740"/>
                </a:lnTo>
                <a:lnTo>
                  <a:pt x="2241" y="1792"/>
                </a:lnTo>
                <a:lnTo>
                  <a:pt x="2237" y="1844"/>
                </a:lnTo>
                <a:lnTo>
                  <a:pt x="2229" y="1895"/>
                </a:lnTo>
                <a:lnTo>
                  <a:pt x="2213" y="1943"/>
                </a:lnTo>
                <a:lnTo>
                  <a:pt x="2195" y="1989"/>
                </a:lnTo>
                <a:lnTo>
                  <a:pt x="2170" y="2032"/>
                </a:lnTo>
                <a:lnTo>
                  <a:pt x="2142" y="2072"/>
                </a:lnTo>
                <a:lnTo>
                  <a:pt x="2109" y="2109"/>
                </a:lnTo>
                <a:lnTo>
                  <a:pt x="2072" y="2142"/>
                </a:lnTo>
                <a:lnTo>
                  <a:pt x="2032" y="2170"/>
                </a:lnTo>
                <a:lnTo>
                  <a:pt x="1989" y="2195"/>
                </a:lnTo>
                <a:lnTo>
                  <a:pt x="1943" y="2213"/>
                </a:lnTo>
                <a:lnTo>
                  <a:pt x="1895" y="2229"/>
                </a:lnTo>
                <a:lnTo>
                  <a:pt x="1844" y="2237"/>
                </a:lnTo>
                <a:lnTo>
                  <a:pt x="1792" y="2241"/>
                </a:lnTo>
                <a:lnTo>
                  <a:pt x="1740" y="2237"/>
                </a:lnTo>
                <a:lnTo>
                  <a:pt x="1689" y="2229"/>
                </a:lnTo>
                <a:lnTo>
                  <a:pt x="1641" y="2213"/>
                </a:lnTo>
                <a:lnTo>
                  <a:pt x="1595" y="2195"/>
                </a:lnTo>
                <a:lnTo>
                  <a:pt x="1552" y="2170"/>
                </a:lnTo>
                <a:lnTo>
                  <a:pt x="1512" y="2142"/>
                </a:lnTo>
                <a:lnTo>
                  <a:pt x="1475" y="2109"/>
                </a:lnTo>
                <a:lnTo>
                  <a:pt x="1442" y="2072"/>
                </a:lnTo>
                <a:lnTo>
                  <a:pt x="1414" y="2032"/>
                </a:lnTo>
                <a:lnTo>
                  <a:pt x="1389" y="1989"/>
                </a:lnTo>
                <a:lnTo>
                  <a:pt x="1371" y="1943"/>
                </a:lnTo>
                <a:lnTo>
                  <a:pt x="1355" y="1895"/>
                </a:lnTo>
                <a:lnTo>
                  <a:pt x="1347" y="1844"/>
                </a:lnTo>
                <a:lnTo>
                  <a:pt x="1343" y="1792"/>
                </a:lnTo>
                <a:lnTo>
                  <a:pt x="1347" y="1743"/>
                </a:lnTo>
                <a:lnTo>
                  <a:pt x="1355" y="1695"/>
                </a:lnTo>
                <a:lnTo>
                  <a:pt x="1368" y="1651"/>
                </a:lnTo>
                <a:lnTo>
                  <a:pt x="1386" y="1607"/>
                </a:lnTo>
                <a:lnTo>
                  <a:pt x="1408" y="1566"/>
                </a:lnTo>
                <a:lnTo>
                  <a:pt x="1085" y="1244"/>
                </a:lnTo>
                <a:lnTo>
                  <a:pt x="1043" y="1302"/>
                </a:lnTo>
                <a:lnTo>
                  <a:pt x="1006" y="1364"/>
                </a:lnTo>
                <a:lnTo>
                  <a:pt x="973" y="1429"/>
                </a:lnTo>
                <a:lnTo>
                  <a:pt x="946" y="1497"/>
                </a:lnTo>
                <a:lnTo>
                  <a:pt x="924" y="1567"/>
                </a:lnTo>
                <a:lnTo>
                  <a:pt x="909" y="1640"/>
                </a:lnTo>
                <a:lnTo>
                  <a:pt x="899" y="1715"/>
                </a:lnTo>
                <a:lnTo>
                  <a:pt x="896" y="1792"/>
                </a:lnTo>
                <a:lnTo>
                  <a:pt x="899" y="1869"/>
                </a:lnTo>
                <a:lnTo>
                  <a:pt x="909" y="1945"/>
                </a:lnTo>
                <a:lnTo>
                  <a:pt x="925" y="2018"/>
                </a:lnTo>
                <a:lnTo>
                  <a:pt x="946" y="2090"/>
                </a:lnTo>
                <a:lnTo>
                  <a:pt x="974" y="2158"/>
                </a:lnTo>
                <a:lnTo>
                  <a:pt x="1007" y="2223"/>
                </a:lnTo>
                <a:lnTo>
                  <a:pt x="1044" y="2285"/>
                </a:lnTo>
                <a:lnTo>
                  <a:pt x="1086" y="2345"/>
                </a:lnTo>
                <a:lnTo>
                  <a:pt x="1134" y="2399"/>
                </a:lnTo>
                <a:lnTo>
                  <a:pt x="1185" y="2450"/>
                </a:lnTo>
                <a:lnTo>
                  <a:pt x="1239" y="2498"/>
                </a:lnTo>
                <a:lnTo>
                  <a:pt x="1299" y="2540"/>
                </a:lnTo>
                <a:lnTo>
                  <a:pt x="1361" y="2577"/>
                </a:lnTo>
                <a:lnTo>
                  <a:pt x="1426" y="2610"/>
                </a:lnTo>
                <a:lnTo>
                  <a:pt x="1494" y="2638"/>
                </a:lnTo>
                <a:lnTo>
                  <a:pt x="1566" y="2659"/>
                </a:lnTo>
                <a:lnTo>
                  <a:pt x="1639" y="2675"/>
                </a:lnTo>
                <a:lnTo>
                  <a:pt x="1715" y="2685"/>
                </a:lnTo>
                <a:lnTo>
                  <a:pt x="1792" y="2688"/>
                </a:lnTo>
                <a:lnTo>
                  <a:pt x="1869" y="2685"/>
                </a:lnTo>
                <a:lnTo>
                  <a:pt x="1945" y="2675"/>
                </a:lnTo>
                <a:lnTo>
                  <a:pt x="2018" y="2659"/>
                </a:lnTo>
                <a:lnTo>
                  <a:pt x="2090" y="2638"/>
                </a:lnTo>
                <a:lnTo>
                  <a:pt x="2158" y="2610"/>
                </a:lnTo>
                <a:lnTo>
                  <a:pt x="2223" y="2577"/>
                </a:lnTo>
                <a:lnTo>
                  <a:pt x="2285" y="2540"/>
                </a:lnTo>
                <a:lnTo>
                  <a:pt x="2345" y="2498"/>
                </a:lnTo>
                <a:lnTo>
                  <a:pt x="2399" y="2450"/>
                </a:lnTo>
                <a:lnTo>
                  <a:pt x="2450" y="2399"/>
                </a:lnTo>
                <a:lnTo>
                  <a:pt x="2498" y="2345"/>
                </a:lnTo>
                <a:lnTo>
                  <a:pt x="2540" y="2285"/>
                </a:lnTo>
                <a:lnTo>
                  <a:pt x="2577" y="2223"/>
                </a:lnTo>
                <a:lnTo>
                  <a:pt x="2610" y="2158"/>
                </a:lnTo>
                <a:lnTo>
                  <a:pt x="2638" y="2090"/>
                </a:lnTo>
                <a:lnTo>
                  <a:pt x="2659" y="2018"/>
                </a:lnTo>
                <a:lnTo>
                  <a:pt x="2675" y="1945"/>
                </a:lnTo>
                <a:lnTo>
                  <a:pt x="2685" y="1869"/>
                </a:lnTo>
                <a:lnTo>
                  <a:pt x="2688" y="1792"/>
                </a:lnTo>
                <a:lnTo>
                  <a:pt x="2685" y="1715"/>
                </a:lnTo>
                <a:lnTo>
                  <a:pt x="2675" y="1639"/>
                </a:lnTo>
                <a:lnTo>
                  <a:pt x="2659" y="1566"/>
                </a:lnTo>
                <a:lnTo>
                  <a:pt x="2638" y="1494"/>
                </a:lnTo>
                <a:lnTo>
                  <a:pt x="2610" y="1426"/>
                </a:lnTo>
                <a:lnTo>
                  <a:pt x="2577" y="1361"/>
                </a:lnTo>
                <a:lnTo>
                  <a:pt x="2540" y="1299"/>
                </a:lnTo>
                <a:lnTo>
                  <a:pt x="2498" y="1239"/>
                </a:lnTo>
                <a:lnTo>
                  <a:pt x="2450" y="1185"/>
                </a:lnTo>
                <a:lnTo>
                  <a:pt x="2399" y="1134"/>
                </a:lnTo>
                <a:lnTo>
                  <a:pt x="2345" y="1086"/>
                </a:lnTo>
                <a:lnTo>
                  <a:pt x="2285" y="1044"/>
                </a:lnTo>
                <a:lnTo>
                  <a:pt x="2223" y="1007"/>
                </a:lnTo>
                <a:lnTo>
                  <a:pt x="2158" y="974"/>
                </a:lnTo>
                <a:lnTo>
                  <a:pt x="2090" y="946"/>
                </a:lnTo>
                <a:lnTo>
                  <a:pt x="2018" y="925"/>
                </a:lnTo>
                <a:lnTo>
                  <a:pt x="1945" y="909"/>
                </a:lnTo>
                <a:lnTo>
                  <a:pt x="1869" y="899"/>
                </a:lnTo>
                <a:lnTo>
                  <a:pt x="1792" y="896"/>
                </a:lnTo>
                <a:close/>
                <a:moveTo>
                  <a:pt x="1792" y="224"/>
                </a:moveTo>
                <a:lnTo>
                  <a:pt x="1694" y="227"/>
                </a:lnTo>
                <a:lnTo>
                  <a:pt x="1599" y="236"/>
                </a:lnTo>
                <a:lnTo>
                  <a:pt x="1505" y="251"/>
                </a:lnTo>
                <a:lnTo>
                  <a:pt x="1413" y="270"/>
                </a:lnTo>
                <a:lnTo>
                  <a:pt x="1323" y="295"/>
                </a:lnTo>
                <a:lnTo>
                  <a:pt x="1235" y="327"/>
                </a:lnTo>
                <a:lnTo>
                  <a:pt x="1150" y="362"/>
                </a:lnTo>
                <a:lnTo>
                  <a:pt x="1068" y="402"/>
                </a:lnTo>
                <a:lnTo>
                  <a:pt x="987" y="447"/>
                </a:lnTo>
                <a:lnTo>
                  <a:pt x="910" y="496"/>
                </a:lnTo>
                <a:lnTo>
                  <a:pt x="836" y="551"/>
                </a:lnTo>
                <a:lnTo>
                  <a:pt x="766" y="608"/>
                </a:lnTo>
                <a:lnTo>
                  <a:pt x="1084" y="925"/>
                </a:lnTo>
                <a:lnTo>
                  <a:pt x="1150" y="874"/>
                </a:lnTo>
                <a:lnTo>
                  <a:pt x="1220" y="830"/>
                </a:lnTo>
                <a:lnTo>
                  <a:pt x="1293" y="790"/>
                </a:lnTo>
                <a:lnTo>
                  <a:pt x="1370" y="755"/>
                </a:lnTo>
                <a:lnTo>
                  <a:pt x="1450" y="725"/>
                </a:lnTo>
                <a:lnTo>
                  <a:pt x="1531" y="703"/>
                </a:lnTo>
                <a:lnTo>
                  <a:pt x="1616" y="685"/>
                </a:lnTo>
                <a:lnTo>
                  <a:pt x="1703" y="676"/>
                </a:lnTo>
                <a:lnTo>
                  <a:pt x="1792" y="672"/>
                </a:lnTo>
                <a:lnTo>
                  <a:pt x="1880" y="676"/>
                </a:lnTo>
                <a:lnTo>
                  <a:pt x="1965" y="685"/>
                </a:lnTo>
                <a:lnTo>
                  <a:pt x="2048" y="702"/>
                </a:lnTo>
                <a:lnTo>
                  <a:pt x="2130" y="724"/>
                </a:lnTo>
                <a:lnTo>
                  <a:pt x="2209" y="752"/>
                </a:lnTo>
                <a:lnTo>
                  <a:pt x="2284" y="786"/>
                </a:lnTo>
                <a:lnTo>
                  <a:pt x="2357" y="825"/>
                </a:lnTo>
                <a:lnTo>
                  <a:pt x="2426" y="869"/>
                </a:lnTo>
                <a:lnTo>
                  <a:pt x="2493" y="918"/>
                </a:lnTo>
                <a:lnTo>
                  <a:pt x="2554" y="972"/>
                </a:lnTo>
                <a:lnTo>
                  <a:pt x="2612" y="1030"/>
                </a:lnTo>
                <a:lnTo>
                  <a:pt x="2666" y="1091"/>
                </a:lnTo>
                <a:lnTo>
                  <a:pt x="2715" y="1158"/>
                </a:lnTo>
                <a:lnTo>
                  <a:pt x="2759" y="1226"/>
                </a:lnTo>
                <a:lnTo>
                  <a:pt x="2798" y="1299"/>
                </a:lnTo>
                <a:lnTo>
                  <a:pt x="2831" y="1375"/>
                </a:lnTo>
                <a:lnTo>
                  <a:pt x="2860" y="1454"/>
                </a:lnTo>
                <a:lnTo>
                  <a:pt x="2882" y="1536"/>
                </a:lnTo>
                <a:lnTo>
                  <a:pt x="2899" y="1618"/>
                </a:lnTo>
                <a:lnTo>
                  <a:pt x="2908" y="1704"/>
                </a:lnTo>
                <a:lnTo>
                  <a:pt x="2912" y="1792"/>
                </a:lnTo>
                <a:lnTo>
                  <a:pt x="2908" y="1880"/>
                </a:lnTo>
                <a:lnTo>
                  <a:pt x="2899" y="1966"/>
                </a:lnTo>
                <a:lnTo>
                  <a:pt x="2882" y="2048"/>
                </a:lnTo>
                <a:lnTo>
                  <a:pt x="2860" y="2130"/>
                </a:lnTo>
                <a:lnTo>
                  <a:pt x="2831" y="2209"/>
                </a:lnTo>
                <a:lnTo>
                  <a:pt x="2798" y="2285"/>
                </a:lnTo>
                <a:lnTo>
                  <a:pt x="2759" y="2358"/>
                </a:lnTo>
                <a:lnTo>
                  <a:pt x="2715" y="2426"/>
                </a:lnTo>
                <a:lnTo>
                  <a:pt x="2666" y="2493"/>
                </a:lnTo>
                <a:lnTo>
                  <a:pt x="2612" y="2554"/>
                </a:lnTo>
                <a:lnTo>
                  <a:pt x="2554" y="2612"/>
                </a:lnTo>
                <a:lnTo>
                  <a:pt x="2493" y="2666"/>
                </a:lnTo>
                <a:lnTo>
                  <a:pt x="2426" y="2715"/>
                </a:lnTo>
                <a:lnTo>
                  <a:pt x="2357" y="2759"/>
                </a:lnTo>
                <a:lnTo>
                  <a:pt x="2284" y="2798"/>
                </a:lnTo>
                <a:lnTo>
                  <a:pt x="2209" y="2832"/>
                </a:lnTo>
                <a:lnTo>
                  <a:pt x="2130" y="2860"/>
                </a:lnTo>
                <a:lnTo>
                  <a:pt x="2048" y="2882"/>
                </a:lnTo>
                <a:lnTo>
                  <a:pt x="1965" y="2899"/>
                </a:lnTo>
                <a:lnTo>
                  <a:pt x="1880" y="2908"/>
                </a:lnTo>
                <a:lnTo>
                  <a:pt x="1792" y="2912"/>
                </a:lnTo>
                <a:lnTo>
                  <a:pt x="1704" y="2908"/>
                </a:lnTo>
                <a:lnTo>
                  <a:pt x="1619" y="2899"/>
                </a:lnTo>
                <a:lnTo>
                  <a:pt x="1536" y="2882"/>
                </a:lnTo>
                <a:lnTo>
                  <a:pt x="1454" y="2860"/>
                </a:lnTo>
                <a:lnTo>
                  <a:pt x="1375" y="2832"/>
                </a:lnTo>
                <a:lnTo>
                  <a:pt x="1300" y="2798"/>
                </a:lnTo>
                <a:lnTo>
                  <a:pt x="1227" y="2759"/>
                </a:lnTo>
                <a:lnTo>
                  <a:pt x="1158" y="2715"/>
                </a:lnTo>
                <a:lnTo>
                  <a:pt x="1091" y="2666"/>
                </a:lnTo>
                <a:lnTo>
                  <a:pt x="1030" y="2612"/>
                </a:lnTo>
                <a:lnTo>
                  <a:pt x="972" y="2554"/>
                </a:lnTo>
                <a:lnTo>
                  <a:pt x="918" y="2493"/>
                </a:lnTo>
                <a:lnTo>
                  <a:pt x="869" y="2426"/>
                </a:lnTo>
                <a:lnTo>
                  <a:pt x="825" y="2358"/>
                </a:lnTo>
                <a:lnTo>
                  <a:pt x="786" y="2285"/>
                </a:lnTo>
                <a:lnTo>
                  <a:pt x="753" y="2209"/>
                </a:lnTo>
                <a:lnTo>
                  <a:pt x="724" y="2130"/>
                </a:lnTo>
                <a:lnTo>
                  <a:pt x="702" y="2048"/>
                </a:lnTo>
                <a:lnTo>
                  <a:pt x="685" y="1966"/>
                </a:lnTo>
                <a:lnTo>
                  <a:pt x="676" y="1880"/>
                </a:lnTo>
                <a:lnTo>
                  <a:pt x="672" y="1792"/>
                </a:lnTo>
                <a:lnTo>
                  <a:pt x="676" y="1703"/>
                </a:lnTo>
                <a:lnTo>
                  <a:pt x="685" y="1616"/>
                </a:lnTo>
                <a:lnTo>
                  <a:pt x="703" y="1531"/>
                </a:lnTo>
                <a:lnTo>
                  <a:pt x="725" y="1450"/>
                </a:lnTo>
                <a:lnTo>
                  <a:pt x="755" y="1370"/>
                </a:lnTo>
                <a:lnTo>
                  <a:pt x="790" y="1293"/>
                </a:lnTo>
                <a:lnTo>
                  <a:pt x="830" y="1220"/>
                </a:lnTo>
                <a:lnTo>
                  <a:pt x="874" y="1150"/>
                </a:lnTo>
                <a:lnTo>
                  <a:pt x="925" y="1084"/>
                </a:lnTo>
                <a:lnTo>
                  <a:pt x="608" y="766"/>
                </a:lnTo>
                <a:lnTo>
                  <a:pt x="551" y="836"/>
                </a:lnTo>
                <a:lnTo>
                  <a:pt x="496" y="910"/>
                </a:lnTo>
                <a:lnTo>
                  <a:pt x="447" y="987"/>
                </a:lnTo>
                <a:lnTo>
                  <a:pt x="402" y="1068"/>
                </a:lnTo>
                <a:lnTo>
                  <a:pt x="362" y="1150"/>
                </a:lnTo>
                <a:lnTo>
                  <a:pt x="327" y="1235"/>
                </a:lnTo>
                <a:lnTo>
                  <a:pt x="295" y="1323"/>
                </a:lnTo>
                <a:lnTo>
                  <a:pt x="270" y="1413"/>
                </a:lnTo>
                <a:lnTo>
                  <a:pt x="251" y="1505"/>
                </a:lnTo>
                <a:lnTo>
                  <a:pt x="236" y="1599"/>
                </a:lnTo>
                <a:lnTo>
                  <a:pt x="227" y="1694"/>
                </a:lnTo>
                <a:lnTo>
                  <a:pt x="224" y="1792"/>
                </a:lnTo>
                <a:lnTo>
                  <a:pt x="227" y="1895"/>
                </a:lnTo>
                <a:lnTo>
                  <a:pt x="237" y="1996"/>
                </a:lnTo>
                <a:lnTo>
                  <a:pt x="253" y="2096"/>
                </a:lnTo>
                <a:lnTo>
                  <a:pt x="276" y="2193"/>
                </a:lnTo>
                <a:lnTo>
                  <a:pt x="304" y="2287"/>
                </a:lnTo>
                <a:lnTo>
                  <a:pt x="338" y="2380"/>
                </a:lnTo>
                <a:lnTo>
                  <a:pt x="377" y="2469"/>
                </a:lnTo>
                <a:lnTo>
                  <a:pt x="422" y="2556"/>
                </a:lnTo>
                <a:lnTo>
                  <a:pt x="471" y="2638"/>
                </a:lnTo>
                <a:lnTo>
                  <a:pt x="527" y="2718"/>
                </a:lnTo>
                <a:lnTo>
                  <a:pt x="585" y="2794"/>
                </a:lnTo>
                <a:lnTo>
                  <a:pt x="649" y="2866"/>
                </a:lnTo>
                <a:lnTo>
                  <a:pt x="718" y="2935"/>
                </a:lnTo>
                <a:lnTo>
                  <a:pt x="790" y="2999"/>
                </a:lnTo>
                <a:lnTo>
                  <a:pt x="866" y="3057"/>
                </a:lnTo>
                <a:lnTo>
                  <a:pt x="946" y="3113"/>
                </a:lnTo>
                <a:lnTo>
                  <a:pt x="1028" y="3162"/>
                </a:lnTo>
                <a:lnTo>
                  <a:pt x="1115" y="3207"/>
                </a:lnTo>
                <a:lnTo>
                  <a:pt x="1204" y="3246"/>
                </a:lnTo>
                <a:lnTo>
                  <a:pt x="1297" y="3280"/>
                </a:lnTo>
                <a:lnTo>
                  <a:pt x="1391" y="3308"/>
                </a:lnTo>
                <a:lnTo>
                  <a:pt x="1488" y="3331"/>
                </a:lnTo>
                <a:lnTo>
                  <a:pt x="1588" y="3347"/>
                </a:lnTo>
                <a:lnTo>
                  <a:pt x="1689" y="3357"/>
                </a:lnTo>
                <a:lnTo>
                  <a:pt x="1792" y="3360"/>
                </a:lnTo>
                <a:lnTo>
                  <a:pt x="1895" y="3357"/>
                </a:lnTo>
                <a:lnTo>
                  <a:pt x="1996" y="3347"/>
                </a:lnTo>
                <a:lnTo>
                  <a:pt x="2096" y="3331"/>
                </a:lnTo>
                <a:lnTo>
                  <a:pt x="2193" y="3308"/>
                </a:lnTo>
                <a:lnTo>
                  <a:pt x="2287" y="3280"/>
                </a:lnTo>
                <a:lnTo>
                  <a:pt x="2380" y="3246"/>
                </a:lnTo>
                <a:lnTo>
                  <a:pt x="2469" y="3207"/>
                </a:lnTo>
                <a:lnTo>
                  <a:pt x="2556" y="3162"/>
                </a:lnTo>
                <a:lnTo>
                  <a:pt x="2638" y="3113"/>
                </a:lnTo>
                <a:lnTo>
                  <a:pt x="2718" y="3057"/>
                </a:lnTo>
                <a:lnTo>
                  <a:pt x="2794" y="2999"/>
                </a:lnTo>
                <a:lnTo>
                  <a:pt x="2866" y="2935"/>
                </a:lnTo>
                <a:lnTo>
                  <a:pt x="2935" y="2866"/>
                </a:lnTo>
                <a:lnTo>
                  <a:pt x="2999" y="2794"/>
                </a:lnTo>
                <a:lnTo>
                  <a:pt x="3057" y="2718"/>
                </a:lnTo>
                <a:lnTo>
                  <a:pt x="3113" y="2638"/>
                </a:lnTo>
                <a:lnTo>
                  <a:pt x="3162" y="2556"/>
                </a:lnTo>
                <a:lnTo>
                  <a:pt x="3207" y="2469"/>
                </a:lnTo>
                <a:lnTo>
                  <a:pt x="3246" y="2380"/>
                </a:lnTo>
                <a:lnTo>
                  <a:pt x="3280" y="2287"/>
                </a:lnTo>
                <a:lnTo>
                  <a:pt x="3308" y="2193"/>
                </a:lnTo>
                <a:lnTo>
                  <a:pt x="3331" y="2096"/>
                </a:lnTo>
                <a:lnTo>
                  <a:pt x="3347" y="1996"/>
                </a:lnTo>
                <a:lnTo>
                  <a:pt x="3357" y="1895"/>
                </a:lnTo>
                <a:lnTo>
                  <a:pt x="3360" y="1792"/>
                </a:lnTo>
                <a:lnTo>
                  <a:pt x="3357" y="1689"/>
                </a:lnTo>
                <a:lnTo>
                  <a:pt x="3347" y="1588"/>
                </a:lnTo>
                <a:lnTo>
                  <a:pt x="3331" y="1488"/>
                </a:lnTo>
                <a:lnTo>
                  <a:pt x="3308" y="1391"/>
                </a:lnTo>
                <a:lnTo>
                  <a:pt x="3280" y="1297"/>
                </a:lnTo>
                <a:lnTo>
                  <a:pt x="3246" y="1204"/>
                </a:lnTo>
                <a:lnTo>
                  <a:pt x="3207" y="1115"/>
                </a:lnTo>
                <a:lnTo>
                  <a:pt x="3162" y="1028"/>
                </a:lnTo>
                <a:lnTo>
                  <a:pt x="3113" y="946"/>
                </a:lnTo>
                <a:lnTo>
                  <a:pt x="3057" y="866"/>
                </a:lnTo>
                <a:lnTo>
                  <a:pt x="2999" y="790"/>
                </a:lnTo>
                <a:lnTo>
                  <a:pt x="2935" y="718"/>
                </a:lnTo>
                <a:lnTo>
                  <a:pt x="2866" y="649"/>
                </a:lnTo>
                <a:lnTo>
                  <a:pt x="2794" y="585"/>
                </a:lnTo>
                <a:lnTo>
                  <a:pt x="2718" y="527"/>
                </a:lnTo>
                <a:lnTo>
                  <a:pt x="2638" y="471"/>
                </a:lnTo>
                <a:lnTo>
                  <a:pt x="2556" y="422"/>
                </a:lnTo>
                <a:lnTo>
                  <a:pt x="2469" y="377"/>
                </a:lnTo>
                <a:lnTo>
                  <a:pt x="2380" y="338"/>
                </a:lnTo>
                <a:lnTo>
                  <a:pt x="2287" y="304"/>
                </a:lnTo>
                <a:lnTo>
                  <a:pt x="2193" y="276"/>
                </a:lnTo>
                <a:lnTo>
                  <a:pt x="2096" y="253"/>
                </a:lnTo>
                <a:lnTo>
                  <a:pt x="1996" y="237"/>
                </a:lnTo>
                <a:lnTo>
                  <a:pt x="1895" y="227"/>
                </a:lnTo>
                <a:lnTo>
                  <a:pt x="1792" y="224"/>
                </a:lnTo>
                <a:close/>
                <a:moveTo>
                  <a:pt x="447" y="0"/>
                </a:moveTo>
                <a:lnTo>
                  <a:pt x="474" y="3"/>
                </a:lnTo>
                <a:lnTo>
                  <a:pt x="497" y="11"/>
                </a:lnTo>
                <a:lnTo>
                  <a:pt x="518" y="25"/>
                </a:lnTo>
                <a:lnTo>
                  <a:pt x="535" y="42"/>
                </a:lnTo>
                <a:lnTo>
                  <a:pt x="548" y="63"/>
                </a:lnTo>
                <a:lnTo>
                  <a:pt x="557" y="86"/>
                </a:lnTo>
                <a:lnTo>
                  <a:pt x="560" y="112"/>
                </a:lnTo>
                <a:lnTo>
                  <a:pt x="560" y="402"/>
                </a:lnTo>
                <a:lnTo>
                  <a:pt x="608" y="450"/>
                </a:lnTo>
                <a:lnTo>
                  <a:pt x="682" y="387"/>
                </a:lnTo>
                <a:lnTo>
                  <a:pt x="760" y="329"/>
                </a:lnTo>
                <a:lnTo>
                  <a:pt x="842" y="275"/>
                </a:lnTo>
                <a:lnTo>
                  <a:pt x="925" y="225"/>
                </a:lnTo>
                <a:lnTo>
                  <a:pt x="1012" y="179"/>
                </a:lnTo>
                <a:lnTo>
                  <a:pt x="1102" y="139"/>
                </a:lnTo>
                <a:lnTo>
                  <a:pt x="1195" y="103"/>
                </a:lnTo>
                <a:lnTo>
                  <a:pt x="1289" y="72"/>
                </a:lnTo>
                <a:lnTo>
                  <a:pt x="1386" y="47"/>
                </a:lnTo>
                <a:lnTo>
                  <a:pt x="1485" y="26"/>
                </a:lnTo>
                <a:lnTo>
                  <a:pt x="1586" y="12"/>
                </a:lnTo>
                <a:lnTo>
                  <a:pt x="1688" y="3"/>
                </a:lnTo>
                <a:lnTo>
                  <a:pt x="1792" y="0"/>
                </a:lnTo>
                <a:lnTo>
                  <a:pt x="1902" y="3"/>
                </a:lnTo>
                <a:lnTo>
                  <a:pt x="2008" y="13"/>
                </a:lnTo>
                <a:lnTo>
                  <a:pt x="2115" y="29"/>
                </a:lnTo>
                <a:lnTo>
                  <a:pt x="2218" y="51"/>
                </a:lnTo>
                <a:lnTo>
                  <a:pt x="2319" y="78"/>
                </a:lnTo>
                <a:lnTo>
                  <a:pt x="2418" y="112"/>
                </a:lnTo>
                <a:lnTo>
                  <a:pt x="2513" y="151"/>
                </a:lnTo>
                <a:lnTo>
                  <a:pt x="2607" y="195"/>
                </a:lnTo>
                <a:lnTo>
                  <a:pt x="2697" y="244"/>
                </a:lnTo>
                <a:lnTo>
                  <a:pt x="2784" y="299"/>
                </a:lnTo>
                <a:lnTo>
                  <a:pt x="2867" y="358"/>
                </a:lnTo>
                <a:lnTo>
                  <a:pt x="2946" y="421"/>
                </a:lnTo>
                <a:lnTo>
                  <a:pt x="3023" y="490"/>
                </a:lnTo>
                <a:lnTo>
                  <a:pt x="3094" y="561"/>
                </a:lnTo>
                <a:lnTo>
                  <a:pt x="3163" y="638"/>
                </a:lnTo>
                <a:lnTo>
                  <a:pt x="3226" y="717"/>
                </a:lnTo>
                <a:lnTo>
                  <a:pt x="3285" y="800"/>
                </a:lnTo>
                <a:lnTo>
                  <a:pt x="3340" y="887"/>
                </a:lnTo>
                <a:lnTo>
                  <a:pt x="3389" y="977"/>
                </a:lnTo>
                <a:lnTo>
                  <a:pt x="3433" y="1071"/>
                </a:lnTo>
                <a:lnTo>
                  <a:pt x="3472" y="1166"/>
                </a:lnTo>
                <a:lnTo>
                  <a:pt x="3506" y="1265"/>
                </a:lnTo>
                <a:lnTo>
                  <a:pt x="3533" y="1366"/>
                </a:lnTo>
                <a:lnTo>
                  <a:pt x="3555" y="1469"/>
                </a:lnTo>
                <a:lnTo>
                  <a:pt x="3571" y="1576"/>
                </a:lnTo>
                <a:lnTo>
                  <a:pt x="3581" y="1682"/>
                </a:lnTo>
                <a:lnTo>
                  <a:pt x="3584" y="1792"/>
                </a:lnTo>
                <a:lnTo>
                  <a:pt x="3581" y="1902"/>
                </a:lnTo>
                <a:lnTo>
                  <a:pt x="3571" y="2008"/>
                </a:lnTo>
                <a:lnTo>
                  <a:pt x="3555" y="2115"/>
                </a:lnTo>
                <a:lnTo>
                  <a:pt x="3533" y="2218"/>
                </a:lnTo>
                <a:lnTo>
                  <a:pt x="3506" y="2319"/>
                </a:lnTo>
                <a:lnTo>
                  <a:pt x="3472" y="2418"/>
                </a:lnTo>
                <a:lnTo>
                  <a:pt x="3433" y="2513"/>
                </a:lnTo>
                <a:lnTo>
                  <a:pt x="3389" y="2607"/>
                </a:lnTo>
                <a:lnTo>
                  <a:pt x="3340" y="2697"/>
                </a:lnTo>
                <a:lnTo>
                  <a:pt x="3285" y="2784"/>
                </a:lnTo>
                <a:lnTo>
                  <a:pt x="3226" y="2867"/>
                </a:lnTo>
                <a:lnTo>
                  <a:pt x="3163" y="2946"/>
                </a:lnTo>
                <a:lnTo>
                  <a:pt x="3094" y="3023"/>
                </a:lnTo>
                <a:lnTo>
                  <a:pt x="3023" y="3094"/>
                </a:lnTo>
                <a:lnTo>
                  <a:pt x="2946" y="3163"/>
                </a:lnTo>
                <a:lnTo>
                  <a:pt x="2867" y="3226"/>
                </a:lnTo>
                <a:lnTo>
                  <a:pt x="2784" y="3285"/>
                </a:lnTo>
                <a:lnTo>
                  <a:pt x="2697" y="3340"/>
                </a:lnTo>
                <a:lnTo>
                  <a:pt x="2607" y="3389"/>
                </a:lnTo>
                <a:lnTo>
                  <a:pt x="2513" y="3433"/>
                </a:lnTo>
                <a:lnTo>
                  <a:pt x="2418" y="3472"/>
                </a:lnTo>
                <a:lnTo>
                  <a:pt x="2319" y="3506"/>
                </a:lnTo>
                <a:lnTo>
                  <a:pt x="2218" y="3533"/>
                </a:lnTo>
                <a:lnTo>
                  <a:pt x="2115" y="3555"/>
                </a:lnTo>
                <a:lnTo>
                  <a:pt x="2008" y="3571"/>
                </a:lnTo>
                <a:lnTo>
                  <a:pt x="1902" y="3581"/>
                </a:lnTo>
                <a:lnTo>
                  <a:pt x="1792" y="3584"/>
                </a:lnTo>
                <a:lnTo>
                  <a:pt x="1682" y="3581"/>
                </a:lnTo>
                <a:lnTo>
                  <a:pt x="1576" y="3571"/>
                </a:lnTo>
                <a:lnTo>
                  <a:pt x="1469" y="3555"/>
                </a:lnTo>
                <a:lnTo>
                  <a:pt x="1366" y="3533"/>
                </a:lnTo>
                <a:lnTo>
                  <a:pt x="1265" y="3506"/>
                </a:lnTo>
                <a:lnTo>
                  <a:pt x="1166" y="3472"/>
                </a:lnTo>
                <a:lnTo>
                  <a:pt x="1071" y="3433"/>
                </a:lnTo>
                <a:lnTo>
                  <a:pt x="977" y="3389"/>
                </a:lnTo>
                <a:lnTo>
                  <a:pt x="887" y="3340"/>
                </a:lnTo>
                <a:lnTo>
                  <a:pt x="800" y="3285"/>
                </a:lnTo>
                <a:lnTo>
                  <a:pt x="717" y="3226"/>
                </a:lnTo>
                <a:lnTo>
                  <a:pt x="638" y="3163"/>
                </a:lnTo>
                <a:lnTo>
                  <a:pt x="561" y="3094"/>
                </a:lnTo>
                <a:lnTo>
                  <a:pt x="490" y="3023"/>
                </a:lnTo>
                <a:lnTo>
                  <a:pt x="421" y="2946"/>
                </a:lnTo>
                <a:lnTo>
                  <a:pt x="358" y="2867"/>
                </a:lnTo>
                <a:lnTo>
                  <a:pt x="299" y="2784"/>
                </a:lnTo>
                <a:lnTo>
                  <a:pt x="244" y="2697"/>
                </a:lnTo>
                <a:lnTo>
                  <a:pt x="195" y="2607"/>
                </a:lnTo>
                <a:lnTo>
                  <a:pt x="151" y="2513"/>
                </a:lnTo>
                <a:lnTo>
                  <a:pt x="112" y="2418"/>
                </a:lnTo>
                <a:lnTo>
                  <a:pt x="78" y="2319"/>
                </a:lnTo>
                <a:lnTo>
                  <a:pt x="51" y="2218"/>
                </a:lnTo>
                <a:lnTo>
                  <a:pt x="29" y="2115"/>
                </a:lnTo>
                <a:lnTo>
                  <a:pt x="13" y="2008"/>
                </a:lnTo>
                <a:lnTo>
                  <a:pt x="3" y="1902"/>
                </a:lnTo>
                <a:lnTo>
                  <a:pt x="0" y="1792"/>
                </a:lnTo>
                <a:lnTo>
                  <a:pt x="3" y="1688"/>
                </a:lnTo>
                <a:lnTo>
                  <a:pt x="12" y="1586"/>
                </a:lnTo>
                <a:lnTo>
                  <a:pt x="26" y="1485"/>
                </a:lnTo>
                <a:lnTo>
                  <a:pt x="47" y="1386"/>
                </a:lnTo>
                <a:lnTo>
                  <a:pt x="72" y="1289"/>
                </a:lnTo>
                <a:lnTo>
                  <a:pt x="103" y="1195"/>
                </a:lnTo>
                <a:lnTo>
                  <a:pt x="139" y="1102"/>
                </a:lnTo>
                <a:lnTo>
                  <a:pt x="179" y="1012"/>
                </a:lnTo>
                <a:lnTo>
                  <a:pt x="225" y="925"/>
                </a:lnTo>
                <a:lnTo>
                  <a:pt x="275" y="842"/>
                </a:lnTo>
                <a:lnTo>
                  <a:pt x="329" y="760"/>
                </a:lnTo>
                <a:lnTo>
                  <a:pt x="387" y="682"/>
                </a:lnTo>
                <a:lnTo>
                  <a:pt x="450" y="608"/>
                </a:lnTo>
                <a:lnTo>
                  <a:pt x="402" y="560"/>
                </a:lnTo>
                <a:lnTo>
                  <a:pt x="112" y="560"/>
                </a:lnTo>
                <a:lnTo>
                  <a:pt x="86" y="557"/>
                </a:lnTo>
                <a:lnTo>
                  <a:pt x="63" y="548"/>
                </a:lnTo>
                <a:lnTo>
                  <a:pt x="42" y="535"/>
                </a:lnTo>
                <a:lnTo>
                  <a:pt x="25" y="518"/>
                </a:lnTo>
                <a:lnTo>
                  <a:pt x="11" y="497"/>
                </a:lnTo>
                <a:lnTo>
                  <a:pt x="3" y="474"/>
                </a:lnTo>
                <a:lnTo>
                  <a:pt x="0" y="447"/>
                </a:lnTo>
                <a:lnTo>
                  <a:pt x="3" y="422"/>
                </a:lnTo>
                <a:lnTo>
                  <a:pt x="11" y="399"/>
                </a:lnTo>
                <a:lnTo>
                  <a:pt x="25" y="378"/>
                </a:lnTo>
                <a:lnTo>
                  <a:pt x="42" y="361"/>
                </a:lnTo>
                <a:lnTo>
                  <a:pt x="63" y="348"/>
                </a:lnTo>
                <a:lnTo>
                  <a:pt x="86" y="339"/>
                </a:lnTo>
                <a:lnTo>
                  <a:pt x="112" y="336"/>
                </a:lnTo>
                <a:lnTo>
                  <a:pt x="336" y="336"/>
                </a:lnTo>
                <a:lnTo>
                  <a:pt x="336" y="112"/>
                </a:lnTo>
                <a:lnTo>
                  <a:pt x="339" y="86"/>
                </a:lnTo>
                <a:lnTo>
                  <a:pt x="348" y="63"/>
                </a:lnTo>
                <a:lnTo>
                  <a:pt x="361" y="42"/>
                </a:lnTo>
                <a:lnTo>
                  <a:pt x="378" y="25"/>
                </a:lnTo>
                <a:lnTo>
                  <a:pt x="399" y="11"/>
                </a:lnTo>
                <a:lnTo>
                  <a:pt x="422" y="3"/>
                </a:lnTo>
                <a:lnTo>
                  <a:pt x="447" y="0"/>
                </a:lnTo>
                <a:close/>
              </a:path>
            </a:pathLst>
          </a:custGeom>
          <a:solidFill>
            <a:schemeClr val="accent2"/>
          </a:solidFill>
          <a:ln w="0">
            <a:noFill/>
            <a:prstDash val="solid"/>
            <a:round/>
            <a:headEnd/>
            <a:tailEnd/>
          </a:ln>
        </p:spPr>
        <p:txBody>
          <a:bodyPr vert="horz" wrap="square" lIns="121917" tIns="60958" rIns="121917" bIns="60958" numCol="1" anchor="t" anchorCtr="0" compatLnSpc="1">
            <a:prstTxWarp prst="textNoShape">
              <a:avLst/>
            </a:prstTxWarp>
          </a:bodyPr>
          <a:lstStyle/>
          <a:p>
            <a:endParaRPr lang="ru-RU"/>
          </a:p>
        </p:txBody>
      </p:sp>
    </p:spTree>
    <p:extLst>
      <p:ext uri="{BB962C8B-B14F-4D97-AF65-F5344CB8AC3E}">
        <p14:creationId xmlns:p14="http://schemas.microsoft.com/office/powerpoint/2010/main" val="42684249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99889897"/>
              </p:ext>
            </p:extLst>
          </p:nvPr>
        </p:nvGraphicFramePr>
        <p:xfrm>
          <a:off x="1795654" y="842224"/>
          <a:ext cx="9854487" cy="5427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6027593" y="395799"/>
            <a:ext cx="1384376" cy="369332"/>
          </a:xfrm>
          <a:prstGeom prst="rect">
            <a:avLst/>
          </a:prstGeom>
        </p:spPr>
        <p:txBody>
          <a:bodyPr wrap="square" lIns="121917" tIns="60958" rIns="121917" bIns="60958">
            <a:spAutoFit/>
          </a:bodyPr>
          <a:lstStyle/>
          <a:p>
            <a:pPr lvl="0" algn="ctr"/>
            <a:r>
              <a:rPr lang="ru-RU" sz="1600" dirty="0"/>
              <a:t>Родители </a:t>
            </a:r>
          </a:p>
        </p:txBody>
      </p:sp>
      <p:sp>
        <p:nvSpPr>
          <p:cNvPr id="3" name="Прямоугольник 2"/>
          <p:cNvSpPr/>
          <p:nvPr/>
        </p:nvSpPr>
        <p:spPr>
          <a:xfrm>
            <a:off x="1761072" y="1224938"/>
            <a:ext cx="2404248" cy="861775"/>
          </a:xfrm>
          <a:prstGeom prst="rect">
            <a:avLst/>
          </a:prstGeom>
        </p:spPr>
        <p:txBody>
          <a:bodyPr wrap="square" lIns="121917" tIns="60958" rIns="121917" bIns="60958">
            <a:spAutoFit/>
          </a:bodyPr>
          <a:lstStyle/>
          <a:p>
            <a:pPr lvl="0" algn="r"/>
            <a:r>
              <a:rPr lang="ru-RU" sz="1600" dirty="0"/>
              <a:t>Разработчики КИМ для государственной итоговой аттестации</a:t>
            </a:r>
          </a:p>
        </p:txBody>
      </p:sp>
      <p:sp>
        <p:nvSpPr>
          <p:cNvPr id="5" name="Прямоугольник 4"/>
          <p:cNvSpPr/>
          <p:nvPr/>
        </p:nvSpPr>
        <p:spPr>
          <a:xfrm>
            <a:off x="948267" y="3498370"/>
            <a:ext cx="2889749" cy="1107996"/>
          </a:xfrm>
          <a:prstGeom prst="rect">
            <a:avLst/>
          </a:prstGeom>
        </p:spPr>
        <p:txBody>
          <a:bodyPr wrap="square" lIns="121917" tIns="60958" rIns="121917" bIns="60958">
            <a:spAutoFit/>
          </a:bodyPr>
          <a:lstStyle/>
          <a:p>
            <a:pPr lvl="0" algn="r"/>
            <a:r>
              <a:rPr lang="ru-RU" sz="1600" dirty="0"/>
              <a:t>Руководители и специалистов ОИГВ и органов МСУ, осуществляющих управление в сфере образования</a:t>
            </a:r>
          </a:p>
        </p:txBody>
      </p:sp>
      <p:sp>
        <p:nvSpPr>
          <p:cNvPr id="6" name="Прямоугольник 5"/>
          <p:cNvSpPr/>
          <p:nvPr/>
        </p:nvSpPr>
        <p:spPr>
          <a:xfrm>
            <a:off x="2963196" y="5400635"/>
            <a:ext cx="1968744" cy="861775"/>
          </a:xfrm>
          <a:prstGeom prst="rect">
            <a:avLst/>
          </a:prstGeom>
        </p:spPr>
        <p:txBody>
          <a:bodyPr wrap="square" lIns="121917" tIns="60958" rIns="121917" bIns="60958">
            <a:spAutoFit/>
          </a:bodyPr>
          <a:lstStyle/>
          <a:p>
            <a:pPr lvl="0" algn="r"/>
            <a:r>
              <a:rPr lang="ru-RU" sz="1600" dirty="0"/>
              <a:t>Авторы (разработчиков) учебных изданий</a:t>
            </a:r>
          </a:p>
        </p:txBody>
      </p:sp>
      <p:sp>
        <p:nvSpPr>
          <p:cNvPr id="7" name="Прямоугольник 6"/>
          <p:cNvSpPr/>
          <p:nvPr/>
        </p:nvSpPr>
        <p:spPr>
          <a:xfrm>
            <a:off x="8506070" y="5581804"/>
            <a:ext cx="2293305" cy="615553"/>
          </a:xfrm>
          <a:prstGeom prst="rect">
            <a:avLst/>
          </a:prstGeom>
        </p:spPr>
        <p:txBody>
          <a:bodyPr wrap="square" lIns="121917" tIns="60958" rIns="121917" bIns="60958">
            <a:spAutoFit/>
          </a:bodyPr>
          <a:lstStyle/>
          <a:p>
            <a:pPr lvl="0"/>
            <a:r>
              <a:rPr lang="ru-RU" sz="1600" dirty="0"/>
              <a:t>Разработчики ПООП общего образования</a:t>
            </a:r>
          </a:p>
        </p:txBody>
      </p:sp>
      <p:sp>
        <p:nvSpPr>
          <p:cNvPr id="8" name="Прямоугольник 7"/>
          <p:cNvSpPr/>
          <p:nvPr/>
        </p:nvSpPr>
        <p:spPr>
          <a:xfrm>
            <a:off x="9566689" y="3976179"/>
            <a:ext cx="1497756" cy="369332"/>
          </a:xfrm>
          <a:prstGeom prst="rect">
            <a:avLst/>
          </a:prstGeom>
        </p:spPr>
        <p:txBody>
          <a:bodyPr wrap="square" lIns="121917" tIns="60958" rIns="121917" bIns="60958">
            <a:spAutoFit/>
          </a:bodyPr>
          <a:lstStyle/>
          <a:p>
            <a:pPr lvl="0"/>
            <a:r>
              <a:rPr lang="ru-RU" sz="1600" dirty="0"/>
              <a:t>Педагоги</a:t>
            </a:r>
          </a:p>
        </p:txBody>
      </p:sp>
      <p:sp>
        <p:nvSpPr>
          <p:cNvPr id="9" name="Прямоугольник 8"/>
          <p:cNvSpPr/>
          <p:nvPr/>
        </p:nvSpPr>
        <p:spPr>
          <a:xfrm>
            <a:off x="9218762" y="1169477"/>
            <a:ext cx="2489431" cy="1354213"/>
          </a:xfrm>
          <a:prstGeom prst="rect">
            <a:avLst/>
          </a:prstGeom>
        </p:spPr>
        <p:txBody>
          <a:bodyPr wrap="square" lIns="121917" tIns="60958" rIns="121917" bIns="60958">
            <a:spAutoFit/>
          </a:bodyPr>
          <a:lstStyle/>
          <a:p>
            <a:pPr lvl="0"/>
            <a:r>
              <a:rPr lang="ru-RU" sz="1600" dirty="0"/>
              <a:t>Руководители организаций общего </a:t>
            </a:r>
          </a:p>
          <a:p>
            <a:pPr lvl="0"/>
            <a:r>
              <a:rPr lang="ru-RU" sz="1600" dirty="0"/>
              <a:t>и дополнительного профессионального образования</a:t>
            </a:r>
          </a:p>
        </p:txBody>
      </p:sp>
      <p:grpSp>
        <p:nvGrpSpPr>
          <p:cNvPr id="10" name="Группа 9"/>
          <p:cNvGrpSpPr/>
          <p:nvPr/>
        </p:nvGrpSpPr>
        <p:grpSpPr>
          <a:xfrm>
            <a:off x="6317427" y="1203299"/>
            <a:ext cx="772313" cy="707827"/>
            <a:chOff x="581576" y="5843091"/>
            <a:chExt cx="616376" cy="564911"/>
          </a:xfrm>
          <a:solidFill>
            <a:schemeClr val="bg1"/>
          </a:solidFill>
        </p:grpSpPr>
        <p:sp>
          <p:nvSpPr>
            <p:cNvPr id="11" name="Freeform 22"/>
            <p:cNvSpPr>
              <a:spLocks/>
            </p:cNvSpPr>
            <p:nvPr/>
          </p:nvSpPr>
          <p:spPr bwMode="auto">
            <a:xfrm>
              <a:off x="715656" y="6039019"/>
              <a:ext cx="59441" cy="28441"/>
            </a:xfrm>
            <a:custGeom>
              <a:avLst/>
              <a:gdLst>
                <a:gd name="T0" fmla="*/ 338 w 395"/>
                <a:gd name="T1" fmla="*/ 0 h 189"/>
                <a:gd name="T2" fmla="*/ 355 w 395"/>
                <a:gd name="T3" fmla="*/ 4 h 189"/>
                <a:gd name="T4" fmla="*/ 373 w 395"/>
                <a:gd name="T5" fmla="*/ 14 h 189"/>
                <a:gd name="T6" fmla="*/ 385 w 395"/>
                <a:gd name="T7" fmla="*/ 28 h 189"/>
                <a:gd name="T8" fmla="*/ 392 w 395"/>
                <a:gd name="T9" fmla="*/ 45 h 189"/>
                <a:gd name="T10" fmla="*/ 395 w 395"/>
                <a:gd name="T11" fmla="*/ 64 h 189"/>
                <a:gd name="T12" fmla="*/ 391 w 395"/>
                <a:gd name="T13" fmla="*/ 82 h 189"/>
                <a:gd name="T14" fmla="*/ 381 w 395"/>
                <a:gd name="T15" fmla="*/ 98 h 189"/>
                <a:gd name="T16" fmla="*/ 356 w 395"/>
                <a:gd name="T17" fmla="*/ 124 h 189"/>
                <a:gd name="T18" fmla="*/ 328 w 395"/>
                <a:gd name="T19" fmla="*/ 148 h 189"/>
                <a:gd name="T20" fmla="*/ 298 w 395"/>
                <a:gd name="T21" fmla="*/ 165 h 189"/>
                <a:gd name="T22" fmla="*/ 266 w 395"/>
                <a:gd name="T23" fmla="*/ 178 h 189"/>
                <a:gd name="T24" fmla="*/ 232 w 395"/>
                <a:gd name="T25" fmla="*/ 187 h 189"/>
                <a:gd name="T26" fmla="*/ 198 w 395"/>
                <a:gd name="T27" fmla="*/ 189 h 189"/>
                <a:gd name="T28" fmla="*/ 163 w 395"/>
                <a:gd name="T29" fmla="*/ 187 h 189"/>
                <a:gd name="T30" fmla="*/ 129 w 395"/>
                <a:gd name="T31" fmla="*/ 178 h 189"/>
                <a:gd name="T32" fmla="*/ 97 w 395"/>
                <a:gd name="T33" fmla="*/ 165 h 189"/>
                <a:gd name="T34" fmla="*/ 66 w 395"/>
                <a:gd name="T35" fmla="*/ 148 h 189"/>
                <a:gd name="T36" fmla="*/ 39 w 395"/>
                <a:gd name="T37" fmla="*/ 124 h 189"/>
                <a:gd name="T38" fmla="*/ 14 w 395"/>
                <a:gd name="T39" fmla="*/ 98 h 189"/>
                <a:gd name="T40" fmla="*/ 4 w 395"/>
                <a:gd name="T41" fmla="*/ 82 h 189"/>
                <a:gd name="T42" fmla="*/ 0 w 395"/>
                <a:gd name="T43" fmla="*/ 64 h 189"/>
                <a:gd name="T44" fmla="*/ 3 w 395"/>
                <a:gd name="T45" fmla="*/ 45 h 189"/>
                <a:gd name="T46" fmla="*/ 10 w 395"/>
                <a:gd name="T47" fmla="*/ 28 h 189"/>
                <a:gd name="T48" fmla="*/ 23 w 395"/>
                <a:gd name="T49" fmla="*/ 14 h 189"/>
                <a:gd name="T50" fmla="*/ 39 w 395"/>
                <a:gd name="T51" fmla="*/ 4 h 189"/>
                <a:gd name="T52" fmla="*/ 57 w 395"/>
                <a:gd name="T53" fmla="*/ 0 h 189"/>
                <a:gd name="T54" fmla="*/ 76 w 395"/>
                <a:gd name="T55" fmla="*/ 3 h 189"/>
                <a:gd name="T56" fmla="*/ 92 w 395"/>
                <a:gd name="T57" fmla="*/ 10 h 189"/>
                <a:gd name="T58" fmla="*/ 107 w 395"/>
                <a:gd name="T59" fmla="*/ 23 h 189"/>
                <a:gd name="T60" fmla="*/ 127 w 395"/>
                <a:gd name="T61" fmla="*/ 43 h 189"/>
                <a:gd name="T62" fmla="*/ 148 w 395"/>
                <a:gd name="T63" fmla="*/ 57 h 189"/>
                <a:gd name="T64" fmla="*/ 173 w 395"/>
                <a:gd name="T65" fmla="*/ 66 h 189"/>
                <a:gd name="T66" fmla="*/ 198 w 395"/>
                <a:gd name="T67" fmla="*/ 69 h 189"/>
                <a:gd name="T68" fmla="*/ 222 w 395"/>
                <a:gd name="T69" fmla="*/ 66 h 189"/>
                <a:gd name="T70" fmla="*/ 246 w 395"/>
                <a:gd name="T71" fmla="*/ 57 h 189"/>
                <a:gd name="T72" fmla="*/ 268 w 395"/>
                <a:gd name="T73" fmla="*/ 43 h 189"/>
                <a:gd name="T74" fmla="*/ 288 w 395"/>
                <a:gd name="T75" fmla="*/ 23 h 189"/>
                <a:gd name="T76" fmla="*/ 302 w 395"/>
                <a:gd name="T77" fmla="*/ 10 h 189"/>
                <a:gd name="T78" fmla="*/ 319 w 395"/>
                <a:gd name="T79" fmla="*/ 3 h 189"/>
                <a:gd name="T80" fmla="*/ 338 w 395"/>
                <a:gd name="T8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9">
                  <a:moveTo>
                    <a:pt x="338" y="0"/>
                  </a:moveTo>
                  <a:lnTo>
                    <a:pt x="355" y="4"/>
                  </a:lnTo>
                  <a:lnTo>
                    <a:pt x="373" y="14"/>
                  </a:lnTo>
                  <a:lnTo>
                    <a:pt x="385" y="28"/>
                  </a:lnTo>
                  <a:lnTo>
                    <a:pt x="392" y="45"/>
                  </a:lnTo>
                  <a:lnTo>
                    <a:pt x="395" y="64"/>
                  </a:lnTo>
                  <a:lnTo>
                    <a:pt x="391" y="82"/>
                  </a:lnTo>
                  <a:lnTo>
                    <a:pt x="381" y="98"/>
                  </a:lnTo>
                  <a:lnTo>
                    <a:pt x="356" y="124"/>
                  </a:lnTo>
                  <a:lnTo>
                    <a:pt x="328" y="148"/>
                  </a:lnTo>
                  <a:lnTo>
                    <a:pt x="298" y="165"/>
                  </a:lnTo>
                  <a:lnTo>
                    <a:pt x="266" y="178"/>
                  </a:lnTo>
                  <a:lnTo>
                    <a:pt x="232" y="187"/>
                  </a:lnTo>
                  <a:lnTo>
                    <a:pt x="198" y="189"/>
                  </a:lnTo>
                  <a:lnTo>
                    <a:pt x="163" y="187"/>
                  </a:lnTo>
                  <a:lnTo>
                    <a:pt x="129" y="178"/>
                  </a:lnTo>
                  <a:lnTo>
                    <a:pt x="97" y="165"/>
                  </a:lnTo>
                  <a:lnTo>
                    <a:pt x="66" y="148"/>
                  </a:lnTo>
                  <a:lnTo>
                    <a:pt x="39" y="124"/>
                  </a:lnTo>
                  <a:lnTo>
                    <a:pt x="14" y="98"/>
                  </a:lnTo>
                  <a:lnTo>
                    <a:pt x="4" y="82"/>
                  </a:lnTo>
                  <a:lnTo>
                    <a:pt x="0" y="64"/>
                  </a:lnTo>
                  <a:lnTo>
                    <a:pt x="3" y="45"/>
                  </a:lnTo>
                  <a:lnTo>
                    <a:pt x="10" y="28"/>
                  </a:lnTo>
                  <a:lnTo>
                    <a:pt x="23" y="14"/>
                  </a:lnTo>
                  <a:lnTo>
                    <a:pt x="39" y="4"/>
                  </a:lnTo>
                  <a:lnTo>
                    <a:pt x="57" y="0"/>
                  </a:lnTo>
                  <a:lnTo>
                    <a:pt x="76" y="3"/>
                  </a:lnTo>
                  <a:lnTo>
                    <a:pt x="92" y="10"/>
                  </a:lnTo>
                  <a:lnTo>
                    <a:pt x="107" y="23"/>
                  </a:lnTo>
                  <a:lnTo>
                    <a:pt x="127" y="43"/>
                  </a:lnTo>
                  <a:lnTo>
                    <a:pt x="148" y="57"/>
                  </a:lnTo>
                  <a:lnTo>
                    <a:pt x="173" y="66"/>
                  </a:lnTo>
                  <a:lnTo>
                    <a:pt x="198" y="69"/>
                  </a:lnTo>
                  <a:lnTo>
                    <a:pt x="222" y="66"/>
                  </a:lnTo>
                  <a:lnTo>
                    <a:pt x="246" y="57"/>
                  </a:lnTo>
                  <a:lnTo>
                    <a:pt x="268" y="43"/>
                  </a:lnTo>
                  <a:lnTo>
                    <a:pt x="288" y="23"/>
                  </a:lnTo>
                  <a:lnTo>
                    <a:pt x="302" y="10"/>
                  </a:lnTo>
                  <a:lnTo>
                    <a:pt x="319" y="3"/>
                  </a:lnTo>
                  <a:lnTo>
                    <a:pt x="3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3"/>
            <p:cNvSpPr>
              <a:spLocks/>
            </p:cNvSpPr>
            <p:nvPr/>
          </p:nvSpPr>
          <p:spPr bwMode="auto">
            <a:xfrm>
              <a:off x="695190" y="5987554"/>
              <a:ext cx="17907" cy="28291"/>
            </a:xfrm>
            <a:custGeom>
              <a:avLst/>
              <a:gdLst>
                <a:gd name="T0" fmla="*/ 59 w 119"/>
                <a:gd name="T1" fmla="*/ 0 h 188"/>
                <a:gd name="T2" fmla="*/ 78 w 119"/>
                <a:gd name="T3" fmla="*/ 2 h 188"/>
                <a:gd name="T4" fmla="*/ 94 w 119"/>
                <a:gd name="T5" fmla="*/ 11 h 188"/>
                <a:gd name="T6" fmla="*/ 108 w 119"/>
                <a:gd name="T7" fmla="*/ 25 h 188"/>
                <a:gd name="T8" fmla="*/ 116 w 119"/>
                <a:gd name="T9" fmla="*/ 41 h 188"/>
                <a:gd name="T10" fmla="*/ 119 w 119"/>
                <a:gd name="T11" fmla="*/ 59 h 188"/>
                <a:gd name="T12" fmla="*/ 119 w 119"/>
                <a:gd name="T13" fmla="*/ 129 h 188"/>
                <a:gd name="T14" fmla="*/ 116 w 119"/>
                <a:gd name="T15" fmla="*/ 147 h 188"/>
                <a:gd name="T16" fmla="*/ 108 w 119"/>
                <a:gd name="T17" fmla="*/ 164 h 188"/>
                <a:gd name="T18" fmla="*/ 94 w 119"/>
                <a:gd name="T19" fmla="*/ 177 h 188"/>
                <a:gd name="T20" fmla="*/ 78 w 119"/>
                <a:gd name="T21" fmla="*/ 185 h 188"/>
                <a:gd name="T22" fmla="*/ 59 w 119"/>
                <a:gd name="T23" fmla="*/ 188 h 188"/>
                <a:gd name="T24" fmla="*/ 41 w 119"/>
                <a:gd name="T25" fmla="*/ 185 h 188"/>
                <a:gd name="T26" fmla="*/ 23 w 119"/>
                <a:gd name="T27" fmla="*/ 177 h 188"/>
                <a:gd name="T28" fmla="*/ 11 w 119"/>
                <a:gd name="T29" fmla="*/ 164 h 188"/>
                <a:gd name="T30" fmla="*/ 2 w 119"/>
                <a:gd name="T31" fmla="*/ 147 h 188"/>
                <a:gd name="T32" fmla="*/ 0 w 119"/>
                <a:gd name="T33" fmla="*/ 129 h 188"/>
                <a:gd name="T34" fmla="*/ 0 w 119"/>
                <a:gd name="T35" fmla="*/ 59 h 188"/>
                <a:gd name="T36" fmla="*/ 2 w 119"/>
                <a:gd name="T37" fmla="*/ 41 h 188"/>
                <a:gd name="T38" fmla="*/ 11 w 119"/>
                <a:gd name="T39" fmla="*/ 25 h 188"/>
                <a:gd name="T40" fmla="*/ 23 w 119"/>
                <a:gd name="T41" fmla="*/ 11 h 188"/>
                <a:gd name="T42" fmla="*/ 41 w 119"/>
                <a:gd name="T43" fmla="*/ 2 h 188"/>
                <a:gd name="T44" fmla="*/ 59 w 119"/>
                <a:gd name="T4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88">
                  <a:moveTo>
                    <a:pt x="59" y="0"/>
                  </a:moveTo>
                  <a:lnTo>
                    <a:pt x="78" y="2"/>
                  </a:lnTo>
                  <a:lnTo>
                    <a:pt x="94" y="11"/>
                  </a:lnTo>
                  <a:lnTo>
                    <a:pt x="108" y="25"/>
                  </a:lnTo>
                  <a:lnTo>
                    <a:pt x="116" y="41"/>
                  </a:lnTo>
                  <a:lnTo>
                    <a:pt x="119" y="59"/>
                  </a:lnTo>
                  <a:lnTo>
                    <a:pt x="119" y="129"/>
                  </a:lnTo>
                  <a:lnTo>
                    <a:pt x="116" y="147"/>
                  </a:lnTo>
                  <a:lnTo>
                    <a:pt x="108" y="164"/>
                  </a:lnTo>
                  <a:lnTo>
                    <a:pt x="94" y="177"/>
                  </a:lnTo>
                  <a:lnTo>
                    <a:pt x="78" y="185"/>
                  </a:lnTo>
                  <a:lnTo>
                    <a:pt x="59" y="188"/>
                  </a:lnTo>
                  <a:lnTo>
                    <a:pt x="41" y="185"/>
                  </a:lnTo>
                  <a:lnTo>
                    <a:pt x="23" y="177"/>
                  </a:lnTo>
                  <a:lnTo>
                    <a:pt x="11" y="164"/>
                  </a:lnTo>
                  <a:lnTo>
                    <a:pt x="2" y="147"/>
                  </a:lnTo>
                  <a:lnTo>
                    <a:pt x="0" y="129"/>
                  </a:lnTo>
                  <a:lnTo>
                    <a:pt x="0" y="59"/>
                  </a:lnTo>
                  <a:lnTo>
                    <a:pt x="2" y="41"/>
                  </a:lnTo>
                  <a:lnTo>
                    <a:pt x="11" y="25"/>
                  </a:lnTo>
                  <a:lnTo>
                    <a:pt x="23" y="11"/>
                  </a:lnTo>
                  <a:lnTo>
                    <a:pt x="41" y="2"/>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4"/>
            <p:cNvSpPr>
              <a:spLocks/>
            </p:cNvSpPr>
            <p:nvPr/>
          </p:nvSpPr>
          <p:spPr bwMode="auto">
            <a:xfrm>
              <a:off x="777504" y="5987554"/>
              <a:ext cx="18058" cy="28291"/>
            </a:xfrm>
            <a:custGeom>
              <a:avLst/>
              <a:gdLst>
                <a:gd name="T0" fmla="*/ 61 w 120"/>
                <a:gd name="T1" fmla="*/ 0 h 188"/>
                <a:gd name="T2" fmla="*/ 79 w 120"/>
                <a:gd name="T3" fmla="*/ 2 h 188"/>
                <a:gd name="T4" fmla="*/ 96 w 120"/>
                <a:gd name="T5" fmla="*/ 11 h 188"/>
                <a:gd name="T6" fmla="*/ 109 w 120"/>
                <a:gd name="T7" fmla="*/ 25 h 188"/>
                <a:gd name="T8" fmla="*/ 118 w 120"/>
                <a:gd name="T9" fmla="*/ 41 h 188"/>
                <a:gd name="T10" fmla="*/ 120 w 120"/>
                <a:gd name="T11" fmla="*/ 59 h 188"/>
                <a:gd name="T12" fmla="*/ 120 w 120"/>
                <a:gd name="T13" fmla="*/ 129 h 188"/>
                <a:gd name="T14" fmla="*/ 118 w 120"/>
                <a:gd name="T15" fmla="*/ 147 h 188"/>
                <a:gd name="T16" fmla="*/ 109 w 120"/>
                <a:gd name="T17" fmla="*/ 164 h 188"/>
                <a:gd name="T18" fmla="*/ 96 w 120"/>
                <a:gd name="T19" fmla="*/ 177 h 188"/>
                <a:gd name="T20" fmla="*/ 79 w 120"/>
                <a:gd name="T21" fmla="*/ 185 h 188"/>
                <a:gd name="T22" fmla="*/ 61 w 120"/>
                <a:gd name="T23" fmla="*/ 188 h 188"/>
                <a:gd name="T24" fmla="*/ 41 w 120"/>
                <a:gd name="T25" fmla="*/ 185 h 188"/>
                <a:gd name="T26" fmla="*/ 25 w 120"/>
                <a:gd name="T27" fmla="*/ 177 h 188"/>
                <a:gd name="T28" fmla="*/ 12 w 120"/>
                <a:gd name="T29" fmla="*/ 164 h 188"/>
                <a:gd name="T30" fmla="*/ 4 w 120"/>
                <a:gd name="T31" fmla="*/ 147 h 188"/>
                <a:gd name="T32" fmla="*/ 0 w 120"/>
                <a:gd name="T33" fmla="*/ 129 h 188"/>
                <a:gd name="T34" fmla="*/ 0 w 120"/>
                <a:gd name="T35" fmla="*/ 59 h 188"/>
                <a:gd name="T36" fmla="*/ 4 w 120"/>
                <a:gd name="T37" fmla="*/ 41 h 188"/>
                <a:gd name="T38" fmla="*/ 12 w 120"/>
                <a:gd name="T39" fmla="*/ 25 h 188"/>
                <a:gd name="T40" fmla="*/ 25 w 120"/>
                <a:gd name="T41" fmla="*/ 11 h 188"/>
                <a:gd name="T42" fmla="*/ 41 w 120"/>
                <a:gd name="T43" fmla="*/ 2 h 188"/>
                <a:gd name="T44" fmla="*/ 61 w 120"/>
                <a:gd name="T4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88">
                  <a:moveTo>
                    <a:pt x="61" y="0"/>
                  </a:moveTo>
                  <a:lnTo>
                    <a:pt x="79" y="2"/>
                  </a:lnTo>
                  <a:lnTo>
                    <a:pt x="96" y="11"/>
                  </a:lnTo>
                  <a:lnTo>
                    <a:pt x="109" y="25"/>
                  </a:lnTo>
                  <a:lnTo>
                    <a:pt x="118" y="41"/>
                  </a:lnTo>
                  <a:lnTo>
                    <a:pt x="120" y="59"/>
                  </a:lnTo>
                  <a:lnTo>
                    <a:pt x="120" y="129"/>
                  </a:lnTo>
                  <a:lnTo>
                    <a:pt x="118" y="147"/>
                  </a:lnTo>
                  <a:lnTo>
                    <a:pt x="109" y="164"/>
                  </a:lnTo>
                  <a:lnTo>
                    <a:pt x="96" y="177"/>
                  </a:lnTo>
                  <a:lnTo>
                    <a:pt x="79" y="185"/>
                  </a:lnTo>
                  <a:lnTo>
                    <a:pt x="61" y="188"/>
                  </a:lnTo>
                  <a:lnTo>
                    <a:pt x="41" y="185"/>
                  </a:lnTo>
                  <a:lnTo>
                    <a:pt x="25" y="177"/>
                  </a:lnTo>
                  <a:lnTo>
                    <a:pt x="12" y="164"/>
                  </a:lnTo>
                  <a:lnTo>
                    <a:pt x="4" y="147"/>
                  </a:lnTo>
                  <a:lnTo>
                    <a:pt x="0" y="129"/>
                  </a:lnTo>
                  <a:lnTo>
                    <a:pt x="0" y="59"/>
                  </a:lnTo>
                  <a:lnTo>
                    <a:pt x="4" y="41"/>
                  </a:lnTo>
                  <a:lnTo>
                    <a:pt x="12" y="25"/>
                  </a:lnTo>
                  <a:lnTo>
                    <a:pt x="25" y="11"/>
                  </a:lnTo>
                  <a:lnTo>
                    <a:pt x="41"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5"/>
            <p:cNvSpPr>
              <a:spLocks/>
            </p:cNvSpPr>
            <p:nvPr/>
          </p:nvSpPr>
          <p:spPr bwMode="auto">
            <a:xfrm>
              <a:off x="1014965" y="6090635"/>
              <a:ext cx="59140" cy="28441"/>
            </a:xfrm>
            <a:custGeom>
              <a:avLst/>
              <a:gdLst>
                <a:gd name="T0" fmla="*/ 336 w 393"/>
                <a:gd name="T1" fmla="*/ 0 h 189"/>
                <a:gd name="T2" fmla="*/ 355 w 393"/>
                <a:gd name="T3" fmla="*/ 4 h 189"/>
                <a:gd name="T4" fmla="*/ 371 w 393"/>
                <a:gd name="T5" fmla="*/ 14 h 189"/>
                <a:gd name="T6" fmla="*/ 384 w 393"/>
                <a:gd name="T7" fmla="*/ 29 h 189"/>
                <a:gd name="T8" fmla="*/ 392 w 393"/>
                <a:gd name="T9" fmla="*/ 45 h 189"/>
                <a:gd name="T10" fmla="*/ 393 w 393"/>
                <a:gd name="T11" fmla="*/ 63 h 189"/>
                <a:gd name="T12" fmla="*/ 389 w 393"/>
                <a:gd name="T13" fmla="*/ 82 h 189"/>
                <a:gd name="T14" fmla="*/ 379 w 393"/>
                <a:gd name="T15" fmla="*/ 98 h 189"/>
                <a:gd name="T16" fmla="*/ 355 w 393"/>
                <a:gd name="T17" fmla="*/ 125 h 189"/>
                <a:gd name="T18" fmla="*/ 327 w 393"/>
                <a:gd name="T19" fmla="*/ 148 h 189"/>
                <a:gd name="T20" fmla="*/ 296 w 393"/>
                <a:gd name="T21" fmla="*/ 165 h 189"/>
                <a:gd name="T22" fmla="*/ 264 w 393"/>
                <a:gd name="T23" fmla="*/ 179 h 189"/>
                <a:gd name="T24" fmla="*/ 230 w 393"/>
                <a:gd name="T25" fmla="*/ 186 h 189"/>
                <a:gd name="T26" fmla="*/ 196 w 393"/>
                <a:gd name="T27" fmla="*/ 189 h 189"/>
                <a:gd name="T28" fmla="*/ 162 w 393"/>
                <a:gd name="T29" fmla="*/ 186 h 189"/>
                <a:gd name="T30" fmla="*/ 127 w 393"/>
                <a:gd name="T31" fmla="*/ 179 h 189"/>
                <a:gd name="T32" fmla="*/ 95 w 393"/>
                <a:gd name="T33" fmla="*/ 165 h 189"/>
                <a:gd name="T34" fmla="*/ 65 w 393"/>
                <a:gd name="T35" fmla="*/ 148 h 189"/>
                <a:gd name="T36" fmla="*/ 38 w 393"/>
                <a:gd name="T37" fmla="*/ 125 h 189"/>
                <a:gd name="T38" fmla="*/ 12 w 393"/>
                <a:gd name="T39" fmla="*/ 98 h 189"/>
                <a:gd name="T40" fmla="*/ 3 w 393"/>
                <a:gd name="T41" fmla="*/ 82 h 189"/>
                <a:gd name="T42" fmla="*/ 0 w 393"/>
                <a:gd name="T43" fmla="*/ 63 h 189"/>
                <a:gd name="T44" fmla="*/ 1 w 393"/>
                <a:gd name="T45" fmla="*/ 45 h 189"/>
                <a:gd name="T46" fmla="*/ 8 w 393"/>
                <a:gd name="T47" fmla="*/ 29 h 189"/>
                <a:gd name="T48" fmla="*/ 22 w 393"/>
                <a:gd name="T49" fmla="*/ 14 h 189"/>
                <a:gd name="T50" fmla="*/ 38 w 393"/>
                <a:gd name="T51" fmla="*/ 4 h 189"/>
                <a:gd name="T52" fmla="*/ 57 w 393"/>
                <a:gd name="T53" fmla="*/ 0 h 189"/>
                <a:gd name="T54" fmla="*/ 74 w 393"/>
                <a:gd name="T55" fmla="*/ 2 h 189"/>
                <a:gd name="T56" fmla="*/ 91 w 393"/>
                <a:gd name="T57" fmla="*/ 10 h 189"/>
                <a:gd name="T58" fmla="*/ 106 w 393"/>
                <a:gd name="T59" fmla="*/ 22 h 189"/>
                <a:gd name="T60" fmla="*/ 125 w 393"/>
                <a:gd name="T61" fmla="*/ 42 h 189"/>
                <a:gd name="T62" fmla="*/ 147 w 393"/>
                <a:gd name="T63" fmla="*/ 57 h 189"/>
                <a:gd name="T64" fmla="*/ 171 w 393"/>
                <a:gd name="T65" fmla="*/ 66 h 189"/>
                <a:gd name="T66" fmla="*/ 196 w 393"/>
                <a:gd name="T67" fmla="*/ 69 h 189"/>
                <a:gd name="T68" fmla="*/ 222 w 393"/>
                <a:gd name="T69" fmla="*/ 66 h 189"/>
                <a:gd name="T70" fmla="*/ 245 w 393"/>
                <a:gd name="T71" fmla="*/ 57 h 189"/>
                <a:gd name="T72" fmla="*/ 268 w 393"/>
                <a:gd name="T73" fmla="*/ 42 h 189"/>
                <a:gd name="T74" fmla="*/ 286 w 393"/>
                <a:gd name="T75" fmla="*/ 22 h 189"/>
                <a:gd name="T76" fmla="*/ 301 w 393"/>
                <a:gd name="T77" fmla="*/ 10 h 189"/>
                <a:gd name="T78" fmla="*/ 319 w 393"/>
                <a:gd name="T79" fmla="*/ 2 h 189"/>
                <a:gd name="T80" fmla="*/ 336 w 393"/>
                <a:gd name="T8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3" h="189">
                  <a:moveTo>
                    <a:pt x="336" y="0"/>
                  </a:moveTo>
                  <a:lnTo>
                    <a:pt x="355" y="4"/>
                  </a:lnTo>
                  <a:lnTo>
                    <a:pt x="371" y="14"/>
                  </a:lnTo>
                  <a:lnTo>
                    <a:pt x="384" y="29"/>
                  </a:lnTo>
                  <a:lnTo>
                    <a:pt x="392" y="45"/>
                  </a:lnTo>
                  <a:lnTo>
                    <a:pt x="393" y="63"/>
                  </a:lnTo>
                  <a:lnTo>
                    <a:pt x="389" y="82"/>
                  </a:lnTo>
                  <a:lnTo>
                    <a:pt x="379" y="98"/>
                  </a:lnTo>
                  <a:lnTo>
                    <a:pt x="355" y="125"/>
                  </a:lnTo>
                  <a:lnTo>
                    <a:pt x="327" y="148"/>
                  </a:lnTo>
                  <a:lnTo>
                    <a:pt x="296" y="165"/>
                  </a:lnTo>
                  <a:lnTo>
                    <a:pt x="264" y="179"/>
                  </a:lnTo>
                  <a:lnTo>
                    <a:pt x="230" y="186"/>
                  </a:lnTo>
                  <a:lnTo>
                    <a:pt x="196" y="189"/>
                  </a:lnTo>
                  <a:lnTo>
                    <a:pt x="162" y="186"/>
                  </a:lnTo>
                  <a:lnTo>
                    <a:pt x="127" y="179"/>
                  </a:lnTo>
                  <a:lnTo>
                    <a:pt x="95" y="165"/>
                  </a:lnTo>
                  <a:lnTo>
                    <a:pt x="65" y="148"/>
                  </a:lnTo>
                  <a:lnTo>
                    <a:pt x="38" y="125"/>
                  </a:lnTo>
                  <a:lnTo>
                    <a:pt x="12" y="98"/>
                  </a:lnTo>
                  <a:lnTo>
                    <a:pt x="3" y="82"/>
                  </a:lnTo>
                  <a:lnTo>
                    <a:pt x="0" y="63"/>
                  </a:lnTo>
                  <a:lnTo>
                    <a:pt x="1" y="45"/>
                  </a:lnTo>
                  <a:lnTo>
                    <a:pt x="8" y="29"/>
                  </a:lnTo>
                  <a:lnTo>
                    <a:pt x="22" y="14"/>
                  </a:lnTo>
                  <a:lnTo>
                    <a:pt x="38" y="4"/>
                  </a:lnTo>
                  <a:lnTo>
                    <a:pt x="57" y="0"/>
                  </a:lnTo>
                  <a:lnTo>
                    <a:pt x="74" y="2"/>
                  </a:lnTo>
                  <a:lnTo>
                    <a:pt x="91" y="10"/>
                  </a:lnTo>
                  <a:lnTo>
                    <a:pt x="106" y="22"/>
                  </a:lnTo>
                  <a:lnTo>
                    <a:pt x="125" y="42"/>
                  </a:lnTo>
                  <a:lnTo>
                    <a:pt x="147" y="57"/>
                  </a:lnTo>
                  <a:lnTo>
                    <a:pt x="171" y="66"/>
                  </a:lnTo>
                  <a:lnTo>
                    <a:pt x="196" y="69"/>
                  </a:lnTo>
                  <a:lnTo>
                    <a:pt x="222" y="66"/>
                  </a:lnTo>
                  <a:lnTo>
                    <a:pt x="245" y="57"/>
                  </a:lnTo>
                  <a:lnTo>
                    <a:pt x="268" y="42"/>
                  </a:lnTo>
                  <a:lnTo>
                    <a:pt x="286" y="22"/>
                  </a:lnTo>
                  <a:lnTo>
                    <a:pt x="301" y="10"/>
                  </a:lnTo>
                  <a:lnTo>
                    <a:pt x="319" y="2"/>
                  </a:lnTo>
                  <a:lnTo>
                    <a:pt x="3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
            <p:cNvSpPr>
              <a:spLocks/>
            </p:cNvSpPr>
            <p:nvPr/>
          </p:nvSpPr>
          <p:spPr bwMode="auto">
            <a:xfrm>
              <a:off x="994199" y="6039019"/>
              <a:ext cx="18058" cy="28441"/>
            </a:xfrm>
            <a:custGeom>
              <a:avLst/>
              <a:gdLst>
                <a:gd name="T0" fmla="*/ 61 w 120"/>
                <a:gd name="T1" fmla="*/ 0 h 189"/>
                <a:gd name="T2" fmla="*/ 79 w 120"/>
                <a:gd name="T3" fmla="*/ 4 h 189"/>
                <a:gd name="T4" fmla="*/ 95 w 120"/>
                <a:gd name="T5" fmla="*/ 12 h 189"/>
                <a:gd name="T6" fmla="*/ 109 w 120"/>
                <a:gd name="T7" fmla="*/ 25 h 189"/>
                <a:gd name="T8" fmla="*/ 117 w 120"/>
                <a:gd name="T9" fmla="*/ 41 h 189"/>
                <a:gd name="T10" fmla="*/ 120 w 120"/>
                <a:gd name="T11" fmla="*/ 60 h 189"/>
                <a:gd name="T12" fmla="*/ 120 w 120"/>
                <a:gd name="T13" fmla="*/ 129 h 189"/>
                <a:gd name="T14" fmla="*/ 117 w 120"/>
                <a:gd name="T15" fmla="*/ 148 h 189"/>
                <a:gd name="T16" fmla="*/ 109 w 120"/>
                <a:gd name="T17" fmla="*/ 164 h 189"/>
                <a:gd name="T18" fmla="*/ 95 w 120"/>
                <a:gd name="T19" fmla="*/ 178 h 189"/>
                <a:gd name="T20" fmla="*/ 79 w 120"/>
                <a:gd name="T21" fmla="*/ 187 h 189"/>
                <a:gd name="T22" fmla="*/ 61 w 120"/>
                <a:gd name="T23" fmla="*/ 189 h 189"/>
                <a:gd name="T24" fmla="*/ 41 w 120"/>
                <a:gd name="T25" fmla="*/ 187 h 189"/>
                <a:gd name="T26" fmla="*/ 25 w 120"/>
                <a:gd name="T27" fmla="*/ 178 h 189"/>
                <a:gd name="T28" fmla="*/ 12 w 120"/>
                <a:gd name="T29" fmla="*/ 164 h 189"/>
                <a:gd name="T30" fmla="*/ 4 w 120"/>
                <a:gd name="T31" fmla="*/ 148 h 189"/>
                <a:gd name="T32" fmla="*/ 0 w 120"/>
                <a:gd name="T33" fmla="*/ 129 h 189"/>
                <a:gd name="T34" fmla="*/ 0 w 120"/>
                <a:gd name="T35" fmla="*/ 60 h 189"/>
                <a:gd name="T36" fmla="*/ 4 w 120"/>
                <a:gd name="T37" fmla="*/ 41 h 189"/>
                <a:gd name="T38" fmla="*/ 12 w 120"/>
                <a:gd name="T39" fmla="*/ 25 h 189"/>
                <a:gd name="T40" fmla="*/ 25 w 120"/>
                <a:gd name="T41" fmla="*/ 12 h 189"/>
                <a:gd name="T42" fmla="*/ 41 w 120"/>
                <a:gd name="T43" fmla="*/ 4 h 189"/>
                <a:gd name="T44" fmla="*/ 61 w 120"/>
                <a:gd name="T4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89">
                  <a:moveTo>
                    <a:pt x="61" y="0"/>
                  </a:moveTo>
                  <a:lnTo>
                    <a:pt x="79" y="4"/>
                  </a:lnTo>
                  <a:lnTo>
                    <a:pt x="95" y="12"/>
                  </a:lnTo>
                  <a:lnTo>
                    <a:pt x="109" y="25"/>
                  </a:lnTo>
                  <a:lnTo>
                    <a:pt x="117" y="41"/>
                  </a:lnTo>
                  <a:lnTo>
                    <a:pt x="120" y="60"/>
                  </a:lnTo>
                  <a:lnTo>
                    <a:pt x="120" y="129"/>
                  </a:lnTo>
                  <a:lnTo>
                    <a:pt x="117" y="148"/>
                  </a:lnTo>
                  <a:lnTo>
                    <a:pt x="109" y="164"/>
                  </a:lnTo>
                  <a:lnTo>
                    <a:pt x="95" y="178"/>
                  </a:lnTo>
                  <a:lnTo>
                    <a:pt x="79" y="187"/>
                  </a:lnTo>
                  <a:lnTo>
                    <a:pt x="61" y="189"/>
                  </a:lnTo>
                  <a:lnTo>
                    <a:pt x="41" y="187"/>
                  </a:lnTo>
                  <a:lnTo>
                    <a:pt x="25" y="178"/>
                  </a:lnTo>
                  <a:lnTo>
                    <a:pt x="12" y="164"/>
                  </a:lnTo>
                  <a:lnTo>
                    <a:pt x="4" y="148"/>
                  </a:lnTo>
                  <a:lnTo>
                    <a:pt x="0" y="129"/>
                  </a:lnTo>
                  <a:lnTo>
                    <a:pt x="0" y="60"/>
                  </a:lnTo>
                  <a:lnTo>
                    <a:pt x="4" y="41"/>
                  </a:lnTo>
                  <a:lnTo>
                    <a:pt x="12" y="25"/>
                  </a:lnTo>
                  <a:lnTo>
                    <a:pt x="25" y="12"/>
                  </a:lnTo>
                  <a:lnTo>
                    <a:pt x="41" y="4"/>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7"/>
            <p:cNvSpPr>
              <a:spLocks/>
            </p:cNvSpPr>
            <p:nvPr/>
          </p:nvSpPr>
          <p:spPr bwMode="auto">
            <a:xfrm>
              <a:off x="1076663" y="6039019"/>
              <a:ext cx="18208" cy="28441"/>
            </a:xfrm>
            <a:custGeom>
              <a:avLst/>
              <a:gdLst>
                <a:gd name="T0" fmla="*/ 60 w 121"/>
                <a:gd name="T1" fmla="*/ 0 h 189"/>
                <a:gd name="T2" fmla="*/ 80 w 121"/>
                <a:gd name="T3" fmla="*/ 4 h 189"/>
                <a:gd name="T4" fmla="*/ 96 w 121"/>
                <a:gd name="T5" fmla="*/ 12 h 189"/>
                <a:gd name="T6" fmla="*/ 108 w 121"/>
                <a:gd name="T7" fmla="*/ 25 h 189"/>
                <a:gd name="T8" fmla="*/ 117 w 121"/>
                <a:gd name="T9" fmla="*/ 41 h 189"/>
                <a:gd name="T10" fmla="*/ 121 w 121"/>
                <a:gd name="T11" fmla="*/ 60 h 189"/>
                <a:gd name="T12" fmla="*/ 121 w 121"/>
                <a:gd name="T13" fmla="*/ 129 h 189"/>
                <a:gd name="T14" fmla="*/ 117 w 121"/>
                <a:gd name="T15" fmla="*/ 148 h 189"/>
                <a:gd name="T16" fmla="*/ 108 w 121"/>
                <a:gd name="T17" fmla="*/ 164 h 189"/>
                <a:gd name="T18" fmla="*/ 96 w 121"/>
                <a:gd name="T19" fmla="*/ 178 h 189"/>
                <a:gd name="T20" fmla="*/ 80 w 121"/>
                <a:gd name="T21" fmla="*/ 187 h 189"/>
                <a:gd name="T22" fmla="*/ 60 w 121"/>
                <a:gd name="T23" fmla="*/ 189 h 189"/>
                <a:gd name="T24" fmla="*/ 41 w 121"/>
                <a:gd name="T25" fmla="*/ 187 h 189"/>
                <a:gd name="T26" fmla="*/ 25 w 121"/>
                <a:gd name="T27" fmla="*/ 178 h 189"/>
                <a:gd name="T28" fmla="*/ 12 w 121"/>
                <a:gd name="T29" fmla="*/ 164 h 189"/>
                <a:gd name="T30" fmla="*/ 3 w 121"/>
                <a:gd name="T31" fmla="*/ 148 h 189"/>
                <a:gd name="T32" fmla="*/ 0 w 121"/>
                <a:gd name="T33" fmla="*/ 129 h 189"/>
                <a:gd name="T34" fmla="*/ 0 w 121"/>
                <a:gd name="T35" fmla="*/ 60 h 189"/>
                <a:gd name="T36" fmla="*/ 3 w 121"/>
                <a:gd name="T37" fmla="*/ 41 h 189"/>
                <a:gd name="T38" fmla="*/ 12 w 121"/>
                <a:gd name="T39" fmla="*/ 25 h 189"/>
                <a:gd name="T40" fmla="*/ 25 w 121"/>
                <a:gd name="T41" fmla="*/ 12 h 189"/>
                <a:gd name="T42" fmla="*/ 41 w 121"/>
                <a:gd name="T43" fmla="*/ 4 h 189"/>
                <a:gd name="T44" fmla="*/ 60 w 121"/>
                <a:gd name="T4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9">
                  <a:moveTo>
                    <a:pt x="60" y="0"/>
                  </a:moveTo>
                  <a:lnTo>
                    <a:pt x="80" y="4"/>
                  </a:lnTo>
                  <a:lnTo>
                    <a:pt x="96" y="12"/>
                  </a:lnTo>
                  <a:lnTo>
                    <a:pt x="108" y="25"/>
                  </a:lnTo>
                  <a:lnTo>
                    <a:pt x="117" y="41"/>
                  </a:lnTo>
                  <a:lnTo>
                    <a:pt x="121" y="60"/>
                  </a:lnTo>
                  <a:lnTo>
                    <a:pt x="121" y="129"/>
                  </a:lnTo>
                  <a:lnTo>
                    <a:pt x="117" y="148"/>
                  </a:lnTo>
                  <a:lnTo>
                    <a:pt x="108" y="164"/>
                  </a:lnTo>
                  <a:lnTo>
                    <a:pt x="96" y="178"/>
                  </a:lnTo>
                  <a:lnTo>
                    <a:pt x="80" y="187"/>
                  </a:lnTo>
                  <a:lnTo>
                    <a:pt x="60" y="189"/>
                  </a:lnTo>
                  <a:lnTo>
                    <a:pt x="41" y="187"/>
                  </a:lnTo>
                  <a:lnTo>
                    <a:pt x="25" y="178"/>
                  </a:lnTo>
                  <a:lnTo>
                    <a:pt x="12" y="164"/>
                  </a:lnTo>
                  <a:lnTo>
                    <a:pt x="3" y="148"/>
                  </a:lnTo>
                  <a:lnTo>
                    <a:pt x="0" y="129"/>
                  </a:lnTo>
                  <a:lnTo>
                    <a:pt x="0" y="60"/>
                  </a:lnTo>
                  <a:lnTo>
                    <a:pt x="3" y="41"/>
                  </a:lnTo>
                  <a:lnTo>
                    <a:pt x="12" y="25"/>
                  </a:lnTo>
                  <a:lnTo>
                    <a:pt x="25" y="12"/>
                  </a:lnTo>
                  <a:lnTo>
                    <a:pt x="41" y="4"/>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
            <p:cNvSpPr>
              <a:spLocks noEditPoints="1"/>
            </p:cNvSpPr>
            <p:nvPr/>
          </p:nvSpPr>
          <p:spPr bwMode="auto">
            <a:xfrm>
              <a:off x="581576" y="5843091"/>
              <a:ext cx="616376" cy="564911"/>
            </a:xfrm>
            <a:custGeom>
              <a:avLst/>
              <a:gdLst>
                <a:gd name="T0" fmla="*/ 2206 w 4096"/>
                <a:gd name="T1" fmla="*/ 3416 h 3754"/>
                <a:gd name="T2" fmla="*/ 2018 w 4096"/>
                <a:gd name="T3" fmla="*/ 3127 h 3754"/>
                <a:gd name="T4" fmla="*/ 2666 w 4096"/>
                <a:gd name="T5" fmla="*/ 2588 h 3754"/>
                <a:gd name="T6" fmla="*/ 3498 w 4096"/>
                <a:gd name="T7" fmla="*/ 2570 h 3754"/>
                <a:gd name="T8" fmla="*/ 2844 w 4096"/>
                <a:gd name="T9" fmla="*/ 2135 h 3754"/>
                <a:gd name="T10" fmla="*/ 1264 w 4096"/>
                <a:gd name="T11" fmla="*/ 2439 h 3754"/>
                <a:gd name="T12" fmla="*/ 1139 w 4096"/>
                <a:gd name="T13" fmla="*/ 2310 h 3754"/>
                <a:gd name="T14" fmla="*/ 838 w 4096"/>
                <a:gd name="T15" fmla="*/ 2041 h 3754"/>
                <a:gd name="T16" fmla="*/ 1372 w 4096"/>
                <a:gd name="T17" fmla="*/ 1772 h 3754"/>
                <a:gd name="T18" fmla="*/ 1660 w 4096"/>
                <a:gd name="T19" fmla="*/ 1882 h 3754"/>
                <a:gd name="T20" fmla="*/ 2163 w 4096"/>
                <a:gd name="T21" fmla="*/ 2103 h 3754"/>
                <a:gd name="T22" fmla="*/ 2211 w 4096"/>
                <a:gd name="T23" fmla="*/ 2215 h 3754"/>
                <a:gd name="T24" fmla="*/ 1494 w 4096"/>
                <a:gd name="T25" fmla="*/ 2411 h 3754"/>
                <a:gd name="T26" fmla="*/ 1820 w 4096"/>
                <a:gd name="T27" fmla="*/ 2894 h 3754"/>
                <a:gd name="T28" fmla="*/ 2537 w 4096"/>
                <a:gd name="T29" fmla="*/ 2597 h 3754"/>
                <a:gd name="T30" fmla="*/ 2691 w 4096"/>
                <a:gd name="T31" fmla="*/ 2315 h 3754"/>
                <a:gd name="T32" fmla="*/ 2116 w 4096"/>
                <a:gd name="T33" fmla="*/ 1703 h 3754"/>
                <a:gd name="T34" fmla="*/ 1765 w 4096"/>
                <a:gd name="T35" fmla="*/ 1528 h 3754"/>
                <a:gd name="T36" fmla="*/ 2397 w 4096"/>
                <a:gd name="T37" fmla="*/ 949 h 3754"/>
                <a:gd name="T38" fmla="*/ 2728 w 4096"/>
                <a:gd name="T39" fmla="*/ 1897 h 3754"/>
                <a:gd name="T40" fmla="*/ 3586 w 4096"/>
                <a:gd name="T41" fmla="*/ 1724 h 3754"/>
                <a:gd name="T42" fmla="*/ 3297 w 4096"/>
                <a:gd name="T43" fmla="*/ 1192 h 3754"/>
                <a:gd name="T44" fmla="*/ 2592 w 4096"/>
                <a:gd name="T45" fmla="*/ 1269 h 3754"/>
                <a:gd name="T46" fmla="*/ 2706 w 4096"/>
                <a:gd name="T47" fmla="*/ 1048 h 3754"/>
                <a:gd name="T48" fmla="*/ 2938 w 4096"/>
                <a:gd name="T49" fmla="*/ 967 h 3754"/>
                <a:gd name="T50" fmla="*/ 3681 w 4096"/>
                <a:gd name="T51" fmla="*/ 1247 h 3754"/>
                <a:gd name="T52" fmla="*/ 3411 w 4096"/>
                <a:gd name="T53" fmla="*/ 2088 h 3754"/>
                <a:gd name="T54" fmla="*/ 3791 w 4096"/>
                <a:gd name="T55" fmla="*/ 1585 h 3754"/>
                <a:gd name="T56" fmla="*/ 3346 w 4096"/>
                <a:gd name="T57" fmla="*/ 448 h 3754"/>
                <a:gd name="T58" fmla="*/ 463 w 4096"/>
                <a:gd name="T59" fmla="*/ 823 h 3754"/>
                <a:gd name="T60" fmla="*/ 1095 w 4096"/>
                <a:gd name="T61" fmla="*/ 586 h 3754"/>
                <a:gd name="T62" fmla="*/ 1472 w 4096"/>
                <a:gd name="T63" fmla="*/ 618 h 3754"/>
                <a:gd name="T64" fmla="*/ 608 w 4096"/>
                <a:gd name="T65" fmla="*/ 942 h 3754"/>
                <a:gd name="T66" fmla="*/ 531 w 4096"/>
                <a:gd name="T67" fmla="*/ 1157 h 3754"/>
                <a:gd name="T68" fmla="*/ 1333 w 4096"/>
                <a:gd name="T69" fmla="*/ 1657 h 3754"/>
                <a:gd name="T70" fmla="*/ 1760 w 4096"/>
                <a:gd name="T71" fmla="*/ 1074 h 3754"/>
                <a:gd name="T72" fmla="*/ 1601 w 4096"/>
                <a:gd name="T73" fmla="*/ 834 h 3754"/>
                <a:gd name="T74" fmla="*/ 1514 w 4096"/>
                <a:gd name="T75" fmla="*/ 145 h 3754"/>
                <a:gd name="T76" fmla="*/ 1782 w 4096"/>
                <a:gd name="T77" fmla="*/ 296 h 3754"/>
                <a:gd name="T78" fmla="*/ 1756 w 4096"/>
                <a:gd name="T79" fmla="*/ 1266 h 3754"/>
                <a:gd name="T80" fmla="*/ 2475 w 4096"/>
                <a:gd name="T81" fmla="*/ 539 h 3754"/>
                <a:gd name="T82" fmla="*/ 3676 w 4096"/>
                <a:gd name="T83" fmla="*/ 539 h 3754"/>
                <a:gd name="T84" fmla="*/ 3927 w 4096"/>
                <a:gd name="T85" fmla="*/ 1767 h 3754"/>
                <a:gd name="T86" fmla="*/ 3863 w 4096"/>
                <a:gd name="T87" fmla="*/ 2144 h 3754"/>
                <a:gd name="T88" fmla="*/ 4094 w 4096"/>
                <a:gd name="T89" fmla="*/ 2695 h 3754"/>
                <a:gd name="T90" fmla="*/ 3919 w 4096"/>
                <a:gd name="T91" fmla="*/ 3729 h 3754"/>
                <a:gd name="T92" fmla="*/ 3644 w 4096"/>
                <a:gd name="T93" fmla="*/ 2904 h 3754"/>
                <a:gd name="T94" fmla="*/ 3655 w 4096"/>
                <a:gd name="T95" fmla="*/ 2509 h 3754"/>
                <a:gd name="T96" fmla="*/ 2729 w 4096"/>
                <a:gd name="T97" fmla="*/ 2822 h 3754"/>
                <a:gd name="T98" fmla="*/ 2743 w 4096"/>
                <a:gd name="T99" fmla="*/ 3343 h 3754"/>
                <a:gd name="T100" fmla="*/ 2661 w 4096"/>
                <a:gd name="T101" fmla="*/ 3440 h 3754"/>
                <a:gd name="T102" fmla="*/ 1916 w 4096"/>
                <a:gd name="T103" fmla="*/ 3503 h 3754"/>
                <a:gd name="T104" fmla="*/ 1499 w 4096"/>
                <a:gd name="T105" fmla="*/ 3754 h 3754"/>
                <a:gd name="T106" fmla="*/ 1851 w 4096"/>
                <a:gd name="T107" fmla="*/ 3164 h 3754"/>
                <a:gd name="T108" fmla="*/ 1409 w 4096"/>
                <a:gd name="T109" fmla="*/ 2508 h 3754"/>
                <a:gd name="T110" fmla="*/ 448 w 4096"/>
                <a:gd name="T111" fmla="*/ 2132 h 3754"/>
                <a:gd name="T112" fmla="*/ 278 w 4096"/>
                <a:gd name="T113" fmla="*/ 2370 h 3754"/>
                <a:gd name="T114" fmla="*/ 472 w 4096"/>
                <a:gd name="T115" fmla="*/ 3754 h 3754"/>
                <a:gd name="T116" fmla="*/ 68 w 4096"/>
                <a:gd name="T117" fmla="*/ 3693 h 3754"/>
                <a:gd name="T118" fmla="*/ 685 w 4096"/>
                <a:gd name="T119" fmla="*/ 1701 h 3754"/>
                <a:gd name="T120" fmla="*/ 287 w 4096"/>
                <a:gd name="T121" fmla="*/ 952 h 3754"/>
                <a:gd name="T122" fmla="*/ 883 w 4096"/>
                <a:gd name="T123" fmla="*/ 0 h 3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6" h="3754">
                  <a:moveTo>
                    <a:pt x="1971" y="3116"/>
                  </a:moveTo>
                  <a:lnTo>
                    <a:pt x="1971" y="3164"/>
                  </a:lnTo>
                  <a:lnTo>
                    <a:pt x="1969" y="3192"/>
                  </a:lnTo>
                  <a:lnTo>
                    <a:pt x="1960" y="3217"/>
                  </a:lnTo>
                  <a:lnTo>
                    <a:pt x="1946" y="3239"/>
                  </a:lnTo>
                  <a:lnTo>
                    <a:pt x="1929" y="3259"/>
                  </a:lnTo>
                  <a:lnTo>
                    <a:pt x="1908" y="3275"/>
                  </a:lnTo>
                  <a:lnTo>
                    <a:pt x="1883" y="3286"/>
                  </a:lnTo>
                  <a:lnTo>
                    <a:pt x="1844" y="3298"/>
                  </a:lnTo>
                  <a:lnTo>
                    <a:pt x="1875" y="3332"/>
                  </a:lnTo>
                  <a:lnTo>
                    <a:pt x="1909" y="3359"/>
                  </a:lnTo>
                  <a:lnTo>
                    <a:pt x="1946" y="3384"/>
                  </a:lnTo>
                  <a:lnTo>
                    <a:pt x="1986" y="3403"/>
                  </a:lnTo>
                  <a:lnTo>
                    <a:pt x="2028" y="3416"/>
                  </a:lnTo>
                  <a:lnTo>
                    <a:pt x="2072" y="3425"/>
                  </a:lnTo>
                  <a:lnTo>
                    <a:pt x="2116" y="3428"/>
                  </a:lnTo>
                  <a:lnTo>
                    <a:pt x="2162" y="3425"/>
                  </a:lnTo>
                  <a:lnTo>
                    <a:pt x="2206" y="3416"/>
                  </a:lnTo>
                  <a:lnTo>
                    <a:pt x="2248" y="3403"/>
                  </a:lnTo>
                  <a:lnTo>
                    <a:pt x="2288" y="3384"/>
                  </a:lnTo>
                  <a:lnTo>
                    <a:pt x="2325" y="3359"/>
                  </a:lnTo>
                  <a:lnTo>
                    <a:pt x="2358" y="3332"/>
                  </a:lnTo>
                  <a:lnTo>
                    <a:pt x="2388" y="3298"/>
                  </a:lnTo>
                  <a:lnTo>
                    <a:pt x="2350" y="3286"/>
                  </a:lnTo>
                  <a:lnTo>
                    <a:pt x="2325" y="3275"/>
                  </a:lnTo>
                  <a:lnTo>
                    <a:pt x="2304" y="3259"/>
                  </a:lnTo>
                  <a:lnTo>
                    <a:pt x="2286" y="3239"/>
                  </a:lnTo>
                  <a:lnTo>
                    <a:pt x="2274" y="3217"/>
                  </a:lnTo>
                  <a:lnTo>
                    <a:pt x="2265" y="3192"/>
                  </a:lnTo>
                  <a:lnTo>
                    <a:pt x="2263" y="3164"/>
                  </a:lnTo>
                  <a:lnTo>
                    <a:pt x="2263" y="3116"/>
                  </a:lnTo>
                  <a:lnTo>
                    <a:pt x="2216" y="3127"/>
                  </a:lnTo>
                  <a:lnTo>
                    <a:pt x="2166" y="3135"/>
                  </a:lnTo>
                  <a:lnTo>
                    <a:pt x="2116" y="3137"/>
                  </a:lnTo>
                  <a:lnTo>
                    <a:pt x="2067" y="3135"/>
                  </a:lnTo>
                  <a:lnTo>
                    <a:pt x="2018" y="3127"/>
                  </a:lnTo>
                  <a:lnTo>
                    <a:pt x="1971" y="3116"/>
                  </a:lnTo>
                  <a:close/>
                  <a:moveTo>
                    <a:pt x="2790" y="2113"/>
                  </a:moveTo>
                  <a:lnTo>
                    <a:pt x="2794" y="2185"/>
                  </a:lnTo>
                  <a:lnTo>
                    <a:pt x="2794" y="2242"/>
                  </a:lnTo>
                  <a:lnTo>
                    <a:pt x="2818" y="2267"/>
                  </a:lnTo>
                  <a:lnTo>
                    <a:pt x="2836" y="2294"/>
                  </a:lnTo>
                  <a:lnTo>
                    <a:pt x="2850" y="2324"/>
                  </a:lnTo>
                  <a:lnTo>
                    <a:pt x="2859" y="2357"/>
                  </a:lnTo>
                  <a:lnTo>
                    <a:pt x="2862" y="2391"/>
                  </a:lnTo>
                  <a:lnTo>
                    <a:pt x="2859" y="2426"/>
                  </a:lnTo>
                  <a:lnTo>
                    <a:pt x="2850" y="2459"/>
                  </a:lnTo>
                  <a:lnTo>
                    <a:pt x="2835" y="2490"/>
                  </a:lnTo>
                  <a:lnTo>
                    <a:pt x="2816" y="2518"/>
                  </a:lnTo>
                  <a:lnTo>
                    <a:pt x="2793" y="2541"/>
                  </a:lnTo>
                  <a:lnTo>
                    <a:pt x="2765" y="2561"/>
                  </a:lnTo>
                  <a:lnTo>
                    <a:pt x="2734" y="2575"/>
                  </a:lnTo>
                  <a:lnTo>
                    <a:pt x="2702" y="2585"/>
                  </a:lnTo>
                  <a:lnTo>
                    <a:pt x="2666" y="2588"/>
                  </a:lnTo>
                  <a:lnTo>
                    <a:pt x="2698" y="2632"/>
                  </a:lnTo>
                  <a:lnTo>
                    <a:pt x="2736" y="2672"/>
                  </a:lnTo>
                  <a:lnTo>
                    <a:pt x="2775" y="2708"/>
                  </a:lnTo>
                  <a:lnTo>
                    <a:pt x="2820" y="2737"/>
                  </a:lnTo>
                  <a:lnTo>
                    <a:pt x="2866" y="2763"/>
                  </a:lnTo>
                  <a:lnTo>
                    <a:pt x="2916" y="2783"/>
                  </a:lnTo>
                  <a:lnTo>
                    <a:pt x="2968" y="2798"/>
                  </a:lnTo>
                  <a:lnTo>
                    <a:pt x="3021" y="2808"/>
                  </a:lnTo>
                  <a:lnTo>
                    <a:pt x="3076" y="2811"/>
                  </a:lnTo>
                  <a:lnTo>
                    <a:pt x="3134" y="2807"/>
                  </a:lnTo>
                  <a:lnTo>
                    <a:pt x="3191" y="2797"/>
                  </a:lnTo>
                  <a:lnTo>
                    <a:pt x="3245" y="2781"/>
                  </a:lnTo>
                  <a:lnTo>
                    <a:pt x="3297" y="2758"/>
                  </a:lnTo>
                  <a:lnTo>
                    <a:pt x="3345" y="2730"/>
                  </a:lnTo>
                  <a:lnTo>
                    <a:pt x="3390" y="2698"/>
                  </a:lnTo>
                  <a:lnTo>
                    <a:pt x="3431" y="2659"/>
                  </a:lnTo>
                  <a:lnTo>
                    <a:pt x="3467" y="2617"/>
                  </a:lnTo>
                  <a:lnTo>
                    <a:pt x="3498" y="2570"/>
                  </a:lnTo>
                  <a:lnTo>
                    <a:pt x="3524" y="2519"/>
                  </a:lnTo>
                  <a:lnTo>
                    <a:pt x="3544" y="2464"/>
                  </a:lnTo>
                  <a:lnTo>
                    <a:pt x="3415" y="2412"/>
                  </a:lnTo>
                  <a:lnTo>
                    <a:pt x="3384" y="2397"/>
                  </a:lnTo>
                  <a:lnTo>
                    <a:pt x="3357" y="2377"/>
                  </a:lnTo>
                  <a:lnTo>
                    <a:pt x="3334" y="2354"/>
                  </a:lnTo>
                  <a:lnTo>
                    <a:pt x="3315" y="2326"/>
                  </a:lnTo>
                  <a:lnTo>
                    <a:pt x="3302" y="2295"/>
                  </a:lnTo>
                  <a:lnTo>
                    <a:pt x="3293" y="2263"/>
                  </a:lnTo>
                  <a:lnTo>
                    <a:pt x="3290" y="2230"/>
                  </a:lnTo>
                  <a:lnTo>
                    <a:pt x="3290" y="2142"/>
                  </a:lnTo>
                  <a:lnTo>
                    <a:pt x="3221" y="2161"/>
                  </a:lnTo>
                  <a:lnTo>
                    <a:pt x="3149" y="2173"/>
                  </a:lnTo>
                  <a:lnTo>
                    <a:pt x="3076" y="2176"/>
                  </a:lnTo>
                  <a:lnTo>
                    <a:pt x="3016" y="2174"/>
                  </a:lnTo>
                  <a:lnTo>
                    <a:pt x="2958" y="2166"/>
                  </a:lnTo>
                  <a:lnTo>
                    <a:pt x="2899" y="2154"/>
                  </a:lnTo>
                  <a:lnTo>
                    <a:pt x="2844" y="2135"/>
                  </a:lnTo>
                  <a:lnTo>
                    <a:pt x="2790" y="2113"/>
                  </a:lnTo>
                  <a:close/>
                  <a:moveTo>
                    <a:pt x="694" y="1989"/>
                  </a:moveTo>
                  <a:lnTo>
                    <a:pt x="545" y="2034"/>
                  </a:lnTo>
                  <a:lnTo>
                    <a:pt x="562" y="2096"/>
                  </a:lnTo>
                  <a:lnTo>
                    <a:pt x="587" y="2153"/>
                  </a:lnTo>
                  <a:lnTo>
                    <a:pt x="617" y="2207"/>
                  </a:lnTo>
                  <a:lnTo>
                    <a:pt x="653" y="2258"/>
                  </a:lnTo>
                  <a:lnTo>
                    <a:pt x="694" y="2304"/>
                  </a:lnTo>
                  <a:lnTo>
                    <a:pt x="740" y="2345"/>
                  </a:lnTo>
                  <a:lnTo>
                    <a:pt x="791" y="2381"/>
                  </a:lnTo>
                  <a:lnTo>
                    <a:pt x="844" y="2411"/>
                  </a:lnTo>
                  <a:lnTo>
                    <a:pt x="901" y="2436"/>
                  </a:lnTo>
                  <a:lnTo>
                    <a:pt x="962" y="2453"/>
                  </a:lnTo>
                  <a:lnTo>
                    <a:pt x="1024" y="2464"/>
                  </a:lnTo>
                  <a:lnTo>
                    <a:pt x="1089" y="2468"/>
                  </a:lnTo>
                  <a:lnTo>
                    <a:pt x="1148" y="2464"/>
                  </a:lnTo>
                  <a:lnTo>
                    <a:pt x="1206" y="2456"/>
                  </a:lnTo>
                  <a:lnTo>
                    <a:pt x="1264" y="2439"/>
                  </a:lnTo>
                  <a:lnTo>
                    <a:pt x="1318" y="2418"/>
                  </a:lnTo>
                  <a:lnTo>
                    <a:pt x="1372" y="2391"/>
                  </a:lnTo>
                  <a:lnTo>
                    <a:pt x="1374" y="2357"/>
                  </a:lnTo>
                  <a:lnTo>
                    <a:pt x="1383" y="2324"/>
                  </a:lnTo>
                  <a:lnTo>
                    <a:pt x="1396" y="2294"/>
                  </a:lnTo>
                  <a:lnTo>
                    <a:pt x="1416" y="2267"/>
                  </a:lnTo>
                  <a:lnTo>
                    <a:pt x="1440" y="2242"/>
                  </a:lnTo>
                  <a:lnTo>
                    <a:pt x="1440" y="2185"/>
                  </a:lnTo>
                  <a:lnTo>
                    <a:pt x="1441" y="2140"/>
                  </a:lnTo>
                  <a:lnTo>
                    <a:pt x="1446" y="2097"/>
                  </a:lnTo>
                  <a:lnTo>
                    <a:pt x="1420" y="2138"/>
                  </a:lnTo>
                  <a:lnTo>
                    <a:pt x="1391" y="2176"/>
                  </a:lnTo>
                  <a:lnTo>
                    <a:pt x="1358" y="2210"/>
                  </a:lnTo>
                  <a:lnTo>
                    <a:pt x="1319" y="2241"/>
                  </a:lnTo>
                  <a:lnTo>
                    <a:pt x="1278" y="2266"/>
                  </a:lnTo>
                  <a:lnTo>
                    <a:pt x="1235" y="2287"/>
                  </a:lnTo>
                  <a:lnTo>
                    <a:pt x="1188" y="2302"/>
                  </a:lnTo>
                  <a:lnTo>
                    <a:pt x="1139" y="2310"/>
                  </a:lnTo>
                  <a:lnTo>
                    <a:pt x="1089" y="2314"/>
                  </a:lnTo>
                  <a:lnTo>
                    <a:pt x="1036" y="2310"/>
                  </a:lnTo>
                  <a:lnTo>
                    <a:pt x="986" y="2300"/>
                  </a:lnTo>
                  <a:lnTo>
                    <a:pt x="937" y="2284"/>
                  </a:lnTo>
                  <a:lnTo>
                    <a:pt x="892" y="2263"/>
                  </a:lnTo>
                  <a:lnTo>
                    <a:pt x="850" y="2236"/>
                  </a:lnTo>
                  <a:lnTo>
                    <a:pt x="813" y="2205"/>
                  </a:lnTo>
                  <a:lnTo>
                    <a:pt x="778" y="2169"/>
                  </a:lnTo>
                  <a:lnTo>
                    <a:pt x="750" y="2129"/>
                  </a:lnTo>
                  <a:lnTo>
                    <a:pt x="725" y="2086"/>
                  </a:lnTo>
                  <a:lnTo>
                    <a:pt x="706" y="2038"/>
                  </a:lnTo>
                  <a:lnTo>
                    <a:pt x="694" y="1989"/>
                  </a:lnTo>
                  <a:close/>
                  <a:moveTo>
                    <a:pt x="806" y="1772"/>
                  </a:moveTo>
                  <a:lnTo>
                    <a:pt x="806" y="1911"/>
                  </a:lnTo>
                  <a:lnTo>
                    <a:pt x="806" y="1912"/>
                  </a:lnTo>
                  <a:lnTo>
                    <a:pt x="809" y="1958"/>
                  </a:lnTo>
                  <a:lnTo>
                    <a:pt x="820" y="2001"/>
                  </a:lnTo>
                  <a:lnTo>
                    <a:pt x="838" y="2041"/>
                  </a:lnTo>
                  <a:lnTo>
                    <a:pt x="860" y="2078"/>
                  </a:lnTo>
                  <a:lnTo>
                    <a:pt x="889" y="2112"/>
                  </a:lnTo>
                  <a:lnTo>
                    <a:pt x="922" y="2139"/>
                  </a:lnTo>
                  <a:lnTo>
                    <a:pt x="958" y="2163"/>
                  </a:lnTo>
                  <a:lnTo>
                    <a:pt x="999" y="2180"/>
                  </a:lnTo>
                  <a:lnTo>
                    <a:pt x="1043" y="2190"/>
                  </a:lnTo>
                  <a:lnTo>
                    <a:pt x="1089" y="2194"/>
                  </a:lnTo>
                  <a:lnTo>
                    <a:pt x="1134" y="2190"/>
                  </a:lnTo>
                  <a:lnTo>
                    <a:pt x="1178" y="2179"/>
                  </a:lnTo>
                  <a:lnTo>
                    <a:pt x="1218" y="2163"/>
                  </a:lnTo>
                  <a:lnTo>
                    <a:pt x="1255" y="2139"/>
                  </a:lnTo>
                  <a:lnTo>
                    <a:pt x="1288" y="2110"/>
                  </a:lnTo>
                  <a:lnTo>
                    <a:pt x="1317" y="2078"/>
                  </a:lnTo>
                  <a:lnTo>
                    <a:pt x="1339" y="2041"/>
                  </a:lnTo>
                  <a:lnTo>
                    <a:pt x="1357" y="2000"/>
                  </a:lnTo>
                  <a:lnTo>
                    <a:pt x="1368" y="1957"/>
                  </a:lnTo>
                  <a:lnTo>
                    <a:pt x="1372" y="1911"/>
                  </a:lnTo>
                  <a:lnTo>
                    <a:pt x="1372" y="1772"/>
                  </a:lnTo>
                  <a:lnTo>
                    <a:pt x="1318" y="1794"/>
                  </a:lnTo>
                  <a:lnTo>
                    <a:pt x="1264" y="1811"/>
                  </a:lnTo>
                  <a:lnTo>
                    <a:pt x="1206" y="1824"/>
                  </a:lnTo>
                  <a:lnTo>
                    <a:pt x="1148" y="1831"/>
                  </a:lnTo>
                  <a:lnTo>
                    <a:pt x="1089" y="1834"/>
                  </a:lnTo>
                  <a:lnTo>
                    <a:pt x="1029" y="1831"/>
                  </a:lnTo>
                  <a:lnTo>
                    <a:pt x="969" y="1824"/>
                  </a:lnTo>
                  <a:lnTo>
                    <a:pt x="914" y="1811"/>
                  </a:lnTo>
                  <a:lnTo>
                    <a:pt x="859" y="1794"/>
                  </a:lnTo>
                  <a:lnTo>
                    <a:pt x="806" y="1772"/>
                  </a:lnTo>
                  <a:close/>
                  <a:moveTo>
                    <a:pt x="2116" y="1703"/>
                  </a:moveTo>
                  <a:lnTo>
                    <a:pt x="1731" y="1896"/>
                  </a:lnTo>
                  <a:lnTo>
                    <a:pt x="1719" y="1901"/>
                  </a:lnTo>
                  <a:lnTo>
                    <a:pt x="1705" y="1902"/>
                  </a:lnTo>
                  <a:lnTo>
                    <a:pt x="1689" y="1901"/>
                  </a:lnTo>
                  <a:lnTo>
                    <a:pt x="1673" y="1893"/>
                  </a:lnTo>
                  <a:lnTo>
                    <a:pt x="1666" y="1888"/>
                  </a:lnTo>
                  <a:lnTo>
                    <a:pt x="1660" y="1882"/>
                  </a:lnTo>
                  <a:lnTo>
                    <a:pt x="1655" y="1875"/>
                  </a:lnTo>
                  <a:lnTo>
                    <a:pt x="1626" y="1922"/>
                  </a:lnTo>
                  <a:lnTo>
                    <a:pt x="1602" y="1970"/>
                  </a:lnTo>
                  <a:lnTo>
                    <a:pt x="1584" y="2022"/>
                  </a:lnTo>
                  <a:lnTo>
                    <a:pt x="1570" y="2076"/>
                  </a:lnTo>
                  <a:lnTo>
                    <a:pt x="1563" y="2130"/>
                  </a:lnTo>
                  <a:lnTo>
                    <a:pt x="1560" y="2185"/>
                  </a:lnTo>
                  <a:lnTo>
                    <a:pt x="1560" y="2192"/>
                  </a:lnTo>
                  <a:lnTo>
                    <a:pt x="1597" y="2190"/>
                  </a:lnTo>
                  <a:lnTo>
                    <a:pt x="1643" y="2187"/>
                  </a:lnTo>
                  <a:lnTo>
                    <a:pt x="1695" y="2184"/>
                  </a:lnTo>
                  <a:lnTo>
                    <a:pt x="1753" y="2179"/>
                  </a:lnTo>
                  <a:lnTo>
                    <a:pt x="1815" y="2171"/>
                  </a:lnTo>
                  <a:lnTo>
                    <a:pt x="1882" y="2163"/>
                  </a:lnTo>
                  <a:lnTo>
                    <a:pt x="1950" y="2151"/>
                  </a:lnTo>
                  <a:lnTo>
                    <a:pt x="2021" y="2138"/>
                  </a:lnTo>
                  <a:lnTo>
                    <a:pt x="2093" y="2122"/>
                  </a:lnTo>
                  <a:lnTo>
                    <a:pt x="2163" y="2103"/>
                  </a:lnTo>
                  <a:lnTo>
                    <a:pt x="2234" y="2081"/>
                  </a:lnTo>
                  <a:lnTo>
                    <a:pt x="2302" y="2056"/>
                  </a:lnTo>
                  <a:lnTo>
                    <a:pt x="2368" y="2029"/>
                  </a:lnTo>
                  <a:lnTo>
                    <a:pt x="2429" y="1996"/>
                  </a:lnTo>
                  <a:lnTo>
                    <a:pt x="2448" y="1989"/>
                  </a:lnTo>
                  <a:lnTo>
                    <a:pt x="2466" y="1989"/>
                  </a:lnTo>
                  <a:lnTo>
                    <a:pt x="2484" y="1994"/>
                  </a:lnTo>
                  <a:lnTo>
                    <a:pt x="2500" y="2004"/>
                  </a:lnTo>
                  <a:lnTo>
                    <a:pt x="2511" y="2019"/>
                  </a:lnTo>
                  <a:lnTo>
                    <a:pt x="2518" y="2036"/>
                  </a:lnTo>
                  <a:lnTo>
                    <a:pt x="2518" y="2055"/>
                  </a:lnTo>
                  <a:lnTo>
                    <a:pt x="2515" y="2072"/>
                  </a:lnTo>
                  <a:lnTo>
                    <a:pt x="2504" y="2088"/>
                  </a:lnTo>
                  <a:lnTo>
                    <a:pt x="2489" y="2101"/>
                  </a:lnTo>
                  <a:lnTo>
                    <a:pt x="2424" y="2134"/>
                  </a:lnTo>
                  <a:lnTo>
                    <a:pt x="2355" y="2165"/>
                  </a:lnTo>
                  <a:lnTo>
                    <a:pt x="2284" y="2191"/>
                  </a:lnTo>
                  <a:lnTo>
                    <a:pt x="2211" y="2215"/>
                  </a:lnTo>
                  <a:lnTo>
                    <a:pt x="2136" y="2235"/>
                  </a:lnTo>
                  <a:lnTo>
                    <a:pt x="2063" y="2252"/>
                  </a:lnTo>
                  <a:lnTo>
                    <a:pt x="1990" y="2267"/>
                  </a:lnTo>
                  <a:lnTo>
                    <a:pt x="1919" y="2278"/>
                  </a:lnTo>
                  <a:lnTo>
                    <a:pt x="1849" y="2288"/>
                  </a:lnTo>
                  <a:lnTo>
                    <a:pt x="1785" y="2297"/>
                  </a:lnTo>
                  <a:lnTo>
                    <a:pt x="1724" y="2302"/>
                  </a:lnTo>
                  <a:lnTo>
                    <a:pt x="1669" y="2307"/>
                  </a:lnTo>
                  <a:lnTo>
                    <a:pt x="1620" y="2310"/>
                  </a:lnTo>
                  <a:lnTo>
                    <a:pt x="1578" y="2312"/>
                  </a:lnTo>
                  <a:lnTo>
                    <a:pt x="1544" y="2313"/>
                  </a:lnTo>
                  <a:lnTo>
                    <a:pt x="1538" y="2319"/>
                  </a:lnTo>
                  <a:lnTo>
                    <a:pt x="1529" y="2325"/>
                  </a:lnTo>
                  <a:lnTo>
                    <a:pt x="1513" y="2338"/>
                  </a:lnTo>
                  <a:lnTo>
                    <a:pt x="1502" y="2353"/>
                  </a:lnTo>
                  <a:lnTo>
                    <a:pt x="1493" y="2371"/>
                  </a:lnTo>
                  <a:lnTo>
                    <a:pt x="1491" y="2391"/>
                  </a:lnTo>
                  <a:lnTo>
                    <a:pt x="1494" y="2411"/>
                  </a:lnTo>
                  <a:lnTo>
                    <a:pt x="1502" y="2429"/>
                  </a:lnTo>
                  <a:lnTo>
                    <a:pt x="1513" y="2446"/>
                  </a:lnTo>
                  <a:lnTo>
                    <a:pt x="1529" y="2458"/>
                  </a:lnTo>
                  <a:lnTo>
                    <a:pt x="1548" y="2465"/>
                  </a:lnTo>
                  <a:lnTo>
                    <a:pt x="1568" y="2468"/>
                  </a:lnTo>
                  <a:lnTo>
                    <a:pt x="1637" y="2468"/>
                  </a:lnTo>
                  <a:lnTo>
                    <a:pt x="1656" y="2472"/>
                  </a:lnTo>
                  <a:lnTo>
                    <a:pt x="1672" y="2479"/>
                  </a:lnTo>
                  <a:lnTo>
                    <a:pt x="1686" y="2493"/>
                  </a:lnTo>
                  <a:lnTo>
                    <a:pt x="1694" y="2509"/>
                  </a:lnTo>
                  <a:lnTo>
                    <a:pt x="1697" y="2528"/>
                  </a:lnTo>
                  <a:lnTo>
                    <a:pt x="1697" y="2597"/>
                  </a:lnTo>
                  <a:lnTo>
                    <a:pt x="1700" y="2653"/>
                  </a:lnTo>
                  <a:lnTo>
                    <a:pt x="1712" y="2708"/>
                  </a:lnTo>
                  <a:lnTo>
                    <a:pt x="1730" y="2760"/>
                  </a:lnTo>
                  <a:lnTo>
                    <a:pt x="1754" y="2808"/>
                  </a:lnTo>
                  <a:lnTo>
                    <a:pt x="1785" y="2853"/>
                  </a:lnTo>
                  <a:lnTo>
                    <a:pt x="1820" y="2894"/>
                  </a:lnTo>
                  <a:lnTo>
                    <a:pt x="1861" y="2929"/>
                  </a:lnTo>
                  <a:lnTo>
                    <a:pt x="1905" y="2960"/>
                  </a:lnTo>
                  <a:lnTo>
                    <a:pt x="1954" y="2983"/>
                  </a:lnTo>
                  <a:lnTo>
                    <a:pt x="2005" y="3002"/>
                  </a:lnTo>
                  <a:lnTo>
                    <a:pt x="2059" y="3013"/>
                  </a:lnTo>
                  <a:lnTo>
                    <a:pt x="2116" y="3017"/>
                  </a:lnTo>
                  <a:lnTo>
                    <a:pt x="2173" y="3013"/>
                  </a:lnTo>
                  <a:lnTo>
                    <a:pt x="2228" y="3002"/>
                  </a:lnTo>
                  <a:lnTo>
                    <a:pt x="2280" y="2983"/>
                  </a:lnTo>
                  <a:lnTo>
                    <a:pt x="2329" y="2960"/>
                  </a:lnTo>
                  <a:lnTo>
                    <a:pt x="2373" y="2929"/>
                  </a:lnTo>
                  <a:lnTo>
                    <a:pt x="2413" y="2894"/>
                  </a:lnTo>
                  <a:lnTo>
                    <a:pt x="2449" y="2853"/>
                  </a:lnTo>
                  <a:lnTo>
                    <a:pt x="2479" y="2808"/>
                  </a:lnTo>
                  <a:lnTo>
                    <a:pt x="2504" y="2760"/>
                  </a:lnTo>
                  <a:lnTo>
                    <a:pt x="2521" y="2708"/>
                  </a:lnTo>
                  <a:lnTo>
                    <a:pt x="2532" y="2653"/>
                  </a:lnTo>
                  <a:lnTo>
                    <a:pt x="2537" y="2597"/>
                  </a:lnTo>
                  <a:lnTo>
                    <a:pt x="2537" y="2528"/>
                  </a:lnTo>
                  <a:lnTo>
                    <a:pt x="2540" y="2509"/>
                  </a:lnTo>
                  <a:lnTo>
                    <a:pt x="2548" y="2493"/>
                  </a:lnTo>
                  <a:lnTo>
                    <a:pt x="2561" y="2479"/>
                  </a:lnTo>
                  <a:lnTo>
                    <a:pt x="2578" y="2472"/>
                  </a:lnTo>
                  <a:lnTo>
                    <a:pt x="2597" y="2468"/>
                  </a:lnTo>
                  <a:lnTo>
                    <a:pt x="2665" y="2468"/>
                  </a:lnTo>
                  <a:lnTo>
                    <a:pt x="2686" y="2465"/>
                  </a:lnTo>
                  <a:lnTo>
                    <a:pt x="2703" y="2458"/>
                  </a:lnTo>
                  <a:lnTo>
                    <a:pt x="2719" y="2446"/>
                  </a:lnTo>
                  <a:lnTo>
                    <a:pt x="2732" y="2429"/>
                  </a:lnTo>
                  <a:lnTo>
                    <a:pt x="2739" y="2411"/>
                  </a:lnTo>
                  <a:lnTo>
                    <a:pt x="2742" y="2391"/>
                  </a:lnTo>
                  <a:lnTo>
                    <a:pt x="2739" y="2371"/>
                  </a:lnTo>
                  <a:lnTo>
                    <a:pt x="2732" y="2353"/>
                  </a:lnTo>
                  <a:lnTo>
                    <a:pt x="2719" y="2338"/>
                  </a:lnTo>
                  <a:lnTo>
                    <a:pt x="2703" y="2325"/>
                  </a:lnTo>
                  <a:lnTo>
                    <a:pt x="2691" y="2315"/>
                  </a:lnTo>
                  <a:lnTo>
                    <a:pt x="2681" y="2303"/>
                  </a:lnTo>
                  <a:lnTo>
                    <a:pt x="2676" y="2288"/>
                  </a:lnTo>
                  <a:lnTo>
                    <a:pt x="2674" y="2273"/>
                  </a:lnTo>
                  <a:lnTo>
                    <a:pt x="2674" y="2185"/>
                  </a:lnTo>
                  <a:lnTo>
                    <a:pt x="2671" y="2130"/>
                  </a:lnTo>
                  <a:lnTo>
                    <a:pt x="2662" y="2076"/>
                  </a:lnTo>
                  <a:lnTo>
                    <a:pt x="2649" y="2022"/>
                  </a:lnTo>
                  <a:lnTo>
                    <a:pt x="2630" y="1970"/>
                  </a:lnTo>
                  <a:lnTo>
                    <a:pt x="2607" y="1922"/>
                  </a:lnTo>
                  <a:lnTo>
                    <a:pt x="2578" y="1875"/>
                  </a:lnTo>
                  <a:lnTo>
                    <a:pt x="2573" y="1882"/>
                  </a:lnTo>
                  <a:lnTo>
                    <a:pt x="2567" y="1888"/>
                  </a:lnTo>
                  <a:lnTo>
                    <a:pt x="2559" y="1893"/>
                  </a:lnTo>
                  <a:lnTo>
                    <a:pt x="2544" y="1901"/>
                  </a:lnTo>
                  <a:lnTo>
                    <a:pt x="2528" y="1902"/>
                  </a:lnTo>
                  <a:lnTo>
                    <a:pt x="2515" y="1901"/>
                  </a:lnTo>
                  <a:lnTo>
                    <a:pt x="2501" y="1896"/>
                  </a:lnTo>
                  <a:lnTo>
                    <a:pt x="2116" y="1703"/>
                  </a:lnTo>
                  <a:close/>
                  <a:moveTo>
                    <a:pt x="1646" y="1541"/>
                  </a:moveTo>
                  <a:lnTo>
                    <a:pt x="1611" y="1585"/>
                  </a:lnTo>
                  <a:lnTo>
                    <a:pt x="1575" y="1628"/>
                  </a:lnTo>
                  <a:lnTo>
                    <a:pt x="1534" y="1666"/>
                  </a:lnTo>
                  <a:lnTo>
                    <a:pt x="1491" y="1701"/>
                  </a:lnTo>
                  <a:lnTo>
                    <a:pt x="1491" y="1911"/>
                  </a:lnTo>
                  <a:lnTo>
                    <a:pt x="1491" y="1928"/>
                  </a:lnTo>
                  <a:lnTo>
                    <a:pt x="1514" y="1877"/>
                  </a:lnTo>
                  <a:lnTo>
                    <a:pt x="1540" y="1830"/>
                  </a:lnTo>
                  <a:lnTo>
                    <a:pt x="1571" y="1784"/>
                  </a:lnTo>
                  <a:lnTo>
                    <a:pt x="1606" y="1741"/>
                  </a:lnTo>
                  <a:lnTo>
                    <a:pt x="1646" y="1700"/>
                  </a:lnTo>
                  <a:lnTo>
                    <a:pt x="1646" y="1541"/>
                  </a:lnTo>
                  <a:close/>
                  <a:moveTo>
                    <a:pt x="2468" y="1528"/>
                  </a:moveTo>
                  <a:lnTo>
                    <a:pt x="2250" y="1636"/>
                  </a:lnTo>
                  <a:lnTo>
                    <a:pt x="2468" y="1746"/>
                  </a:lnTo>
                  <a:lnTo>
                    <a:pt x="2468" y="1528"/>
                  </a:lnTo>
                  <a:close/>
                  <a:moveTo>
                    <a:pt x="1765" y="1528"/>
                  </a:moveTo>
                  <a:lnTo>
                    <a:pt x="1765" y="1746"/>
                  </a:lnTo>
                  <a:lnTo>
                    <a:pt x="1982" y="1636"/>
                  </a:lnTo>
                  <a:lnTo>
                    <a:pt x="1765" y="1528"/>
                  </a:lnTo>
                  <a:close/>
                  <a:moveTo>
                    <a:pt x="3076" y="394"/>
                  </a:moveTo>
                  <a:lnTo>
                    <a:pt x="3005" y="397"/>
                  </a:lnTo>
                  <a:lnTo>
                    <a:pt x="2937" y="409"/>
                  </a:lnTo>
                  <a:lnTo>
                    <a:pt x="2870" y="426"/>
                  </a:lnTo>
                  <a:lnTo>
                    <a:pt x="2806" y="448"/>
                  </a:lnTo>
                  <a:lnTo>
                    <a:pt x="2746" y="478"/>
                  </a:lnTo>
                  <a:lnTo>
                    <a:pt x="2688" y="513"/>
                  </a:lnTo>
                  <a:lnTo>
                    <a:pt x="2635" y="553"/>
                  </a:lnTo>
                  <a:lnTo>
                    <a:pt x="2585" y="597"/>
                  </a:lnTo>
                  <a:lnTo>
                    <a:pt x="2541" y="647"/>
                  </a:lnTo>
                  <a:lnTo>
                    <a:pt x="2501" y="700"/>
                  </a:lnTo>
                  <a:lnTo>
                    <a:pt x="2466" y="757"/>
                  </a:lnTo>
                  <a:lnTo>
                    <a:pt x="2436" y="818"/>
                  </a:lnTo>
                  <a:lnTo>
                    <a:pt x="2413" y="882"/>
                  </a:lnTo>
                  <a:lnTo>
                    <a:pt x="2397" y="949"/>
                  </a:lnTo>
                  <a:lnTo>
                    <a:pt x="2386" y="1017"/>
                  </a:lnTo>
                  <a:lnTo>
                    <a:pt x="2382" y="1089"/>
                  </a:lnTo>
                  <a:lnTo>
                    <a:pt x="2381" y="1202"/>
                  </a:lnTo>
                  <a:lnTo>
                    <a:pt x="2377" y="1320"/>
                  </a:lnTo>
                  <a:lnTo>
                    <a:pt x="2372" y="1443"/>
                  </a:lnTo>
                  <a:lnTo>
                    <a:pt x="2501" y="1378"/>
                  </a:lnTo>
                  <a:lnTo>
                    <a:pt x="2521" y="1372"/>
                  </a:lnTo>
                  <a:lnTo>
                    <a:pt x="2541" y="1372"/>
                  </a:lnTo>
                  <a:lnTo>
                    <a:pt x="2559" y="1381"/>
                  </a:lnTo>
                  <a:lnTo>
                    <a:pt x="2572" y="1389"/>
                  </a:lnTo>
                  <a:lnTo>
                    <a:pt x="2580" y="1402"/>
                  </a:lnTo>
                  <a:lnTo>
                    <a:pt x="2585" y="1415"/>
                  </a:lnTo>
                  <a:lnTo>
                    <a:pt x="2588" y="1431"/>
                  </a:lnTo>
                  <a:lnTo>
                    <a:pt x="2588" y="1700"/>
                  </a:lnTo>
                  <a:lnTo>
                    <a:pt x="2630" y="1744"/>
                  </a:lnTo>
                  <a:lnTo>
                    <a:pt x="2667" y="1791"/>
                  </a:lnTo>
                  <a:lnTo>
                    <a:pt x="2701" y="1844"/>
                  </a:lnTo>
                  <a:lnTo>
                    <a:pt x="2728" y="1897"/>
                  </a:lnTo>
                  <a:lnTo>
                    <a:pt x="2752" y="1953"/>
                  </a:lnTo>
                  <a:lnTo>
                    <a:pt x="2801" y="1984"/>
                  </a:lnTo>
                  <a:lnTo>
                    <a:pt x="2852" y="2010"/>
                  </a:lnTo>
                  <a:lnTo>
                    <a:pt x="2906" y="2030"/>
                  </a:lnTo>
                  <a:lnTo>
                    <a:pt x="2962" y="2045"/>
                  </a:lnTo>
                  <a:lnTo>
                    <a:pt x="3019" y="2053"/>
                  </a:lnTo>
                  <a:lnTo>
                    <a:pt x="3076" y="2057"/>
                  </a:lnTo>
                  <a:lnTo>
                    <a:pt x="3140" y="2053"/>
                  </a:lnTo>
                  <a:lnTo>
                    <a:pt x="3202" y="2042"/>
                  </a:lnTo>
                  <a:lnTo>
                    <a:pt x="3262" y="2025"/>
                  </a:lnTo>
                  <a:lnTo>
                    <a:pt x="3319" y="2001"/>
                  </a:lnTo>
                  <a:lnTo>
                    <a:pt x="3375" y="1970"/>
                  </a:lnTo>
                  <a:lnTo>
                    <a:pt x="3426" y="1933"/>
                  </a:lnTo>
                  <a:lnTo>
                    <a:pt x="3465" y="1898"/>
                  </a:lnTo>
                  <a:lnTo>
                    <a:pt x="3503" y="1858"/>
                  </a:lnTo>
                  <a:lnTo>
                    <a:pt x="3535" y="1816"/>
                  </a:lnTo>
                  <a:lnTo>
                    <a:pt x="3562" y="1772"/>
                  </a:lnTo>
                  <a:lnTo>
                    <a:pt x="3586" y="1724"/>
                  </a:lnTo>
                  <a:lnTo>
                    <a:pt x="3606" y="1675"/>
                  </a:lnTo>
                  <a:lnTo>
                    <a:pt x="3619" y="1624"/>
                  </a:lnTo>
                  <a:lnTo>
                    <a:pt x="3629" y="1562"/>
                  </a:lnTo>
                  <a:lnTo>
                    <a:pt x="3633" y="1500"/>
                  </a:lnTo>
                  <a:lnTo>
                    <a:pt x="3632" y="1456"/>
                  </a:lnTo>
                  <a:lnTo>
                    <a:pt x="3627" y="1418"/>
                  </a:lnTo>
                  <a:lnTo>
                    <a:pt x="3617" y="1383"/>
                  </a:lnTo>
                  <a:lnTo>
                    <a:pt x="3606" y="1353"/>
                  </a:lnTo>
                  <a:lnTo>
                    <a:pt x="3590" y="1326"/>
                  </a:lnTo>
                  <a:lnTo>
                    <a:pt x="3571" y="1304"/>
                  </a:lnTo>
                  <a:lnTo>
                    <a:pt x="3547" y="1283"/>
                  </a:lnTo>
                  <a:lnTo>
                    <a:pt x="3523" y="1265"/>
                  </a:lnTo>
                  <a:lnTo>
                    <a:pt x="3493" y="1250"/>
                  </a:lnTo>
                  <a:lnTo>
                    <a:pt x="3460" y="1237"/>
                  </a:lnTo>
                  <a:lnTo>
                    <a:pt x="3425" y="1224"/>
                  </a:lnTo>
                  <a:lnTo>
                    <a:pt x="3385" y="1213"/>
                  </a:lnTo>
                  <a:lnTo>
                    <a:pt x="3343" y="1202"/>
                  </a:lnTo>
                  <a:lnTo>
                    <a:pt x="3297" y="1192"/>
                  </a:lnTo>
                  <a:lnTo>
                    <a:pt x="3247" y="1182"/>
                  </a:lnTo>
                  <a:lnTo>
                    <a:pt x="3190" y="1171"/>
                  </a:lnTo>
                  <a:lnTo>
                    <a:pt x="3132" y="1158"/>
                  </a:lnTo>
                  <a:lnTo>
                    <a:pt x="3073" y="1143"/>
                  </a:lnTo>
                  <a:lnTo>
                    <a:pt x="3014" y="1126"/>
                  </a:lnTo>
                  <a:lnTo>
                    <a:pt x="2955" y="1106"/>
                  </a:lnTo>
                  <a:lnTo>
                    <a:pt x="2897" y="1080"/>
                  </a:lnTo>
                  <a:lnTo>
                    <a:pt x="2840" y="1050"/>
                  </a:lnTo>
                  <a:lnTo>
                    <a:pt x="2831" y="1073"/>
                  </a:lnTo>
                  <a:lnTo>
                    <a:pt x="2819" y="1096"/>
                  </a:lnTo>
                  <a:lnTo>
                    <a:pt x="2803" y="1120"/>
                  </a:lnTo>
                  <a:lnTo>
                    <a:pt x="2785" y="1143"/>
                  </a:lnTo>
                  <a:lnTo>
                    <a:pt x="2763" y="1167"/>
                  </a:lnTo>
                  <a:lnTo>
                    <a:pt x="2737" y="1191"/>
                  </a:lnTo>
                  <a:lnTo>
                    <a:pt x="2707" y="1213"/>
                  </a:lnTo>
                  <a:lnTo>
                    <a:pt x="2674" y="1234"/>
                  </a:lnTo>
                  <a:lnTo>
                    <a:pt x="2635" y="1253"/>
                  </a:lnTo>
                  <a:lnTo>
                    <a:pt x="2592" y="1269"/>
                  </a:lnTo>
                  <a:lnTo>
                    <a:pt x="2542" y="1284"/>
                  </a:lnTo>
                  <a:lnTo>
                    <a:pt x="2523" y="1285"/>
                  </a:lnTo>
                  <a:lnTo>
                    <a:pt x="2505" y="1281"/>
                  </a:lnTo>
                  <a:lnTo>
                    <a:pt x="2490" y="1271"/>
                  </a:lnTo>
                  <a:lnTo>
                    <a:pt x="2477" y="1258"/>
                  </a:lnTo>
                  <a:lnTo>
                    <a:pt x="2470" y="1240"/>
                  </a:lnTo>
                  <a:lnTo>
                    <a:pt x="2468" y="1220"/>
                  </a:lnTo>
                  <a:lnTo>
                    <a:pt x="2472" y="1203"/>
                  </a:lnTo>
                  <a:lnTo>
                    <a:pt x="2481" y="1187"/>
                  </a:lnTo>
                  <a:lnTo>
                    <a:pt x="2496" y="1175"/>
                  </a:lnTo>
                  <a:lnTo>
                    <a:pt x="2513" y="1167"/>
                  </a:lnTo>
                  <a:lnTo>
                    <a:pt x="2556" y="1155"/>
                  </a:lnTo>
                  <a:lnTo>
                    <a:pt x="2593" y="1140"/>
                  </a:lnTo>
                  <a:lnTo>
                    <a:pt x="2624" y="1124"/>
                  </a:lnTo>
                  <a:lnTo>
                    <a:pt x="2651" y="1105"/>
                  </a:lnTo>
                  <a:lnTo>
                    <a:pt x="2674" y="1086"/>
                  </a:lnTo>
                  <a:lnTo>
                    <a:pt x="2691" y="1068"/>
                  </a:lnTo>
                  <a:lnTo>
                    <a:pt x="2706" y="1048"/>
                  </a:lnTo>
                  <a:lnTo>
                    <a:pt x="2718" y="1029"/>
                  </a:lnTo>
                  <a:lnTo>
                    <a:pt x="2727" y="1012"/>
                  </a:lnTo>
                  <a:lnTo>
                    <a:pt x="2733" y="996"/>
                  </a:lnTo>
                  <a:lnTo>
                    <a:pt x="2737" y="981"/>
                  </a:lnTo>
                  <a:lnTo>
                    <a:pt x="2741" y="968"/>
                  </a:lnTo>
                  <a:lnTo>
                    <a:pt x="2742" y="960"/>
                  </a:lnTo>
                  <a:lnTo>
                    <a:pt x="2742" y="954"/>
                  </a:lnTo>
                  <a:lnTo>
                    <a:pt x="2742" y="951"/>
                  </a:lnTo>
                  <a:lnTo>
                    <a:pt x="2744" y="935"/>
                  </a:lnTo>
                  <a:lnTo>
                    <a:pt x="2752" y="919"/>
                  </a:lnTo>
                  <a:lnTo>
                    <a:pt x="2762" y="906"/>
                  </a:lnTo>
                  <a:lnTo>
                    <a:pt x="2777" y="898"/>
                  </a:lnTo>
                  <a:lnTo>
                    <a:pt x="2793" y="891"/>
                  </a:lnTo>
                  <a:lnTo>
                    <a:pt x="2809" y="891"/>
                  </a:lnTo>
                  <a:lnTo>
                    <a:pt x="2825" y="895"/>
                  </a:lnTo>
                  <a:lnTo>
                    <a:pt x="2840" y="904"/>
                  </a:lnTo>
                  <a:lnTo>
                    <a:pt x="2887" y="939"/>
                  </a:lnTo>
                  <a:lnTo>
                    <a:pt x="2938" y="967"/>
                  </a:lnTo>
                  <a:lnTo>
                    <a:pt x="2991" y="991"/>
                  </a:lnTo>
                  <a:lnTo>
                    <a:pt x="3045" y="1011"/>
                  </a:lnTo>
                  <a:lnTo>
                    <a:pt x="3101" y="1027"/>
                  </a:lnTo>
                  <a:lnTo>
                    <a:pt x="3158" y="1040"/>
                  </a:lnTo>
                  <a:lnTo>
                    <a:pt x="3213" y="1053"/>
                  </a:lnTo>
                  <a:lnTo>
                    <a:pt x="3271" y="1065"/>
                  </a:lnTo>
                  <a:lnTo>
                    <a:pt x="3310" y="1073"/>
                  </a:lnTo>
                  <a:lnTo>
                    <a:pt x="3350" y="1081"/>
                  </a:lnTo>
                  <a:lnTo>
                    <a:pt x="3389" y="1090"/>
                  </a:lnTo>
                  <a:lnTo>
                    <a:pt x="3427" y="1100"/>
                  </a:lnTo>
                  <a:lnTo>
                    <a:pt x="3465" y="1110"/>
                  </a:lnTo>
                  <a:lnTo>
                    <a:pt x="3501" y="1124"/>
                  </a:lnTo>
                  <a:lnTo>
                    <a:pt x="3536" y="1137"/>
                  </a:lnTo>
                  <a:lnTo>
                    <a:pt x="3570" y="1153"/>
                  </a:lnTo>
                  <a:lnTo>
                    <a:pt x="3601" y="1173"/>
                  </a:lnTo>
                  <a:lnTo>
                    <a:pt x="3631" y="1194"/>
                  </a:lnTo>
                  <a:lnTo>
                    <a:pt x="3657" y="1219"/>
                  </a:lnTo>
                  <a:lnTo>
                    <a:pt x="3681" y="1247"/>
                  </a:lnTo>
                  <a:lnTo>
                    <a:pt x="3701" y="1278"/>
                  </a:lnTo>
                  <a:lnTo>
                    <a:pt x="3720" y="1314"/>
                  </a:lnTo>
                  <a:lnTo>
                    <a:pt x="3734" y="1353"/>
                  </a:lnTo>
                  <a:lnTo>
                    <a:pt x="3745" y="1397"/>
                  </a:lnTo>
                  <a:lnTo>
                    <a:pt x="3751" y="1446"/>
                  </a:lnTo>
                  <a:lnTo>
                    <a:pt x="3753" y="1500"/>
                  </a:lnTo>
                  <a:lnTo>
                    <a:pt x="3751" y="1551"/>
                  </a:lnTo>
                  <a:lnTo>
                    <a:pt x="3746" y="1600"/>
                  </a:lnTo>
                  <a:lnTo>
                    <a:pt x="3736" y="1650"/>
                  </a:lnTo>
                  <a:lnTo>
                    <a:pt x="3719" y="1712"/>
                  </a:lnTo>
                  <a:lnTo>
                    <a:pt x="3696" y="1773"/>
                  </a:lnTo>
                  <a:lnTo>
                    <a:pt x="3667" y="1830"/>
                  </a:lnTo>
                  <a:lnTo>
                    <a:pt x="3633" y="1885"/>
                  </a:lnTo>
                  <a:lnTo>
                    <a:pt x="3593" y="1935"/>
                  </a:lnTo>
                  <a:lnTo>
                    <a:pt x="3550" y="1984"/>
                  </a:lnTo>
                  <a:lnTo>
                    <a:pt x="3501" y="2026"/>
                  </a:lnTo>
                  <a:lnTo>
                    <a:pt x="3457" y="2060"/>
                  </a:lnTo>
                  <a:lnTo>
                    <a:pt x="3411" y="2088"/>
                  </a:lnTo>
                  <a:lnTo>
                    <a:pt x="3411" y="2184"/>
                  </a:lnTo>
                  <a:lnTo>
                    <a:pt x="3484" y="2166"/>
                  </a:lnTo>
                  <a:lnTo>
                    <a:pt x="3551" y="2146"/>
                  </a:lnTo>
                  <a:lnTo>
                    <a:pt x="3612" y="2127"/>
                  </a:lnTo>
                  <a:lnTo>
                    <a:pt x="3665" y="2107"/>
                  </a:lnTo>
                  <a:lnTo>
                    <a:pt x="3712" y="2086"/>
                  </a:lnTo>
                  <a:lnTo>
                    <a:pt x="3752" y="2067"/>
                  </a:lnTo>
                  <a:lnTo>
                    <a:pt x="3786" y="2050"/>
                  </a:lnTo>
                  <a:lnTo>
                    <a:pt x="3813" y="2034"/>
                  </a:lnTo>
                  <a:lnTo>
                    <a:pt x="3834" y="2020"/>
                  </a:lnTo>
                  <a:lnTo>
                    <a:pt x="3830" y="1990"/>
                  </a:lnTo>
                  <a:lnTo>
                    <a:pt x="3827" y="1952"/>
                  </a:lnTo>
                  <a:lnTo>
                    <a:pt x="3820" y="1906"/>
                  </a:lnTo>
                  <a:lnTo>
                    <a:pt x="3815" y="1852"/>
                  </a:lnTo>
                  <a:lnTo>
                    <a:pt x="3809" y="1794"/>
                  </a:lnTo>
                  <a:lnTo>
                    <a:pt x="3803" y="1729"/>
                  </a:lnTo>
                  <a:lnTo>
                    <a:pt x="3797" y="1660"/>
                  </a:lnTo>
                  <a:lnTo>
                    <a:pt x="3791" y="1585"/>
                  </a:lnTo>
                  <a:lnTo>
                    <a:pt x="3786" y="1508"/>
                  </a:lnTo>
                  <a:lnTo>
                    <a:pt x="3781" y="1428"/>
                  </a:lnTo>
                  <a:lnTo>
                    <a:pt x="3776" y="1345"/>
                  </a:lnTo>
                  <a:lnTo>
                    <a:pt x="3773" y="1260"/>
                  </a:lnTo>
                  <a:lnTo>
                    <a:pt x="3771" y="1175"/>
                  </a:lnTo>
                  <a:lnTo>
                    <a:pt x="3771" y="1089"/>
                  </a:lnTo>
                  <a:lnTo>
                    <a:pt x="3767" y="1017"/>
                  </a:lnTo>
                  <a:lnTo>
                    <a:pt x="3756" y="949"/>
                  </a:lnTo>
                  <a:lnTo>
                    <a:pt x="3739" y="882"/>
                  </a:lnTo>
                  <a:lnTo>
                    <a:pt x="3716" y="818"/>
                  </a:lnTo>
                  <a:lnTo>
                    <a:pt x="3686" y="757"/>
                  </a:lnTo>
                  <a:lnTo>
                    <a:pt x="3652" y="700"/>
                  </a:lnTo>
                  <a:lnTo>
                    <a:pt x="3612" y="647"/>
                  </a:lnTo>
                  <a:lnTo>
                    <a:pt x="3567" y="597"/>
                  </a:lnTo>
                  <a:lnTo>
                    <a:pt x="3518" y="553"/>
                  </a:lnTo>
                  <a:lnTo>
                    <a:pt x="3464" y="513"/>
                  </a:lnTo>
                  <a:lnTo>
                    <a:pt x="3407" y="478"/>
                  </a:lnTo>
                  <a:lnTo>
                    <a:pt x="3346" y="448"/>
                  </a:lnTo>
                  <a:lnTo>
                    <a:pt x="3283" y="426"/>
                  </a:lnTo>
                  <a:lnTo>
                    <a:pt x="3216" y="409"/>
                  </a:lnTo>
                  <a:lnTo>
                    <a:pt x="3148" y="397"/>
                  </a:lnTo>
                  <a:lnTo>
                    <a:pt x="3076" y="394"/>
                  </a:lnTo>
                  <a:close/>
                  <a:moveTo>
                    <a:pt x="883" y="119"/>
                  </a:moveTo>
                  <a:lnTo>
                    <a:pt x="825" y="124"/>
                  </a:lnTo>
                  <a:lnTo>
                    <a:pt x="771" y="136"/>
                  </a:lnTo>
                  <a:lnTo>
                    <a:pt x="720" y="153"/>
                  </a:lnTo>
                  <a:lnTo>
                    <a:pt x="671" y="178"/>
                  </a:lnTo>
                  <a:lnTo>
                    <a:pt x="627" y="208"/>
                  </a:lnTo>
                  <a:lnTo>
                    <a:pt x="586" y="244"/>
                  </a:lnTo>
                  <a:lnTo>
                    <a:pt x="550" y="283"/>
                  </a:lnTo>
                  <a:lnTo>
                    <a:pt x="520" y="328"/>
                  </a:lnTo>
                  <a:lnTo>
                    <a:pt x="495" y="376"/>
                  </a:lnTo>
                  <a:lnTo>
                    <a:pt x="478" y="428"/>
                  </a:lnTo>
                  <a:lnTo>
                    <a:pt x="467" y="483"/>
                  </a:lnTo>
                  <a:lnTo>
                    <a:pt x="463" y="540"/>
                  </a:lnTo>
                  <a:lnTo>
                    <a:pt x="463" y="823"/>
                  </a:lnTo>
                  <a:lnTo>
                    <a:pt x="472" y="823"/>
                  </a:lnTo>
                  <a:lnTo>
                    <a:pt x="565" y="823"/>
                  </a:lnTo>
                  <a:lnTo>
                    <a:pt x="621" y="658"/>
                  </a:lnTo>
                  <a:lnTo>
                    <a:pt x="629" y="641"/>
                  </a:lnTo>
                  <a:lnTo>
                    <a:pt x="642" y="628"/>
                  </a:lnTo>
                  <a:lnTo>
                    <a:pt x="658" y="620"/>
                  </a:lnTo>
                  <a:lnTo>
                    <a:pt x="676" y="617"/>
                  </a:lnTo>
                  <a:lnTo>
                    <a:pt x="683" y="617"/>
                  </a:lnTo>
                  <a:lnTo>
                    <a:pt x="698" y="617"/>
                  </a:lnTo>
                  <a:lnTo>
                    <a:pt x="720" y="616"/>
                  </a:lnTo>
                  <a:lnTo>
                    <a:pt x="750" y="616"/>
                  </a:lnTo>
                  <a:lnTo>
                    <a:pt x="786" y="613"/>
                  </a:lnTo>
                  <a:lnTo>
                    <a:pt x="828" y="612"/>
                  </a:lnTo>
                  <a:lnTo>
                    <a:pt x="875" y="608"/>
                  </a:lnTo>
                  <a:lnTo>
                    <a:pt x="926" y="605"/>
                  </a:lnTo>
                  <a:lnTo>
                    <a:pt x="981" y="600"/>
                  </a:lnTo>
                  <a:lnTo>
                    <a:pt x="1036" y="594"/>
                  </a:lnTo>
                  <a:lnTo>
                    <a:pt x="1095" y="586"/>
                  </a:lnTo>
                  <a:lnTo>
                    <a:pt x="1153" y="577"/>
                  </a:lnTo>
                  <a:lnTo>
                    <a:pt x="1211" y="567"/>
                  </a:lnTo>
                  <a:lnTo>
                    <a:pt x="1269" y="555"/>
                  </a:lnTo>
                  <a:lnTo>
                    <a:pt x="1324" y="540"/>
                  </a:lnTo>
                  <a:lnTo>
                    <a:pt x="1378" y="525"/>
                  </a:lnTo>
                  <a:lnTo>
                    <a:pt x="1427" y="507"/>
                  </a:lnTo>
                  <a:lnTo>
                    <a:pt x="1473" y="487"/>
                  </a:lnTo>
                  <a:lnTo>
                    <a:pt x="1491" y="481"/>
                  </a:lnTo>
                  <a:lnTo>
                    <a:pt x="1509" y="481"/>
                  </a:lnTo>
                  <a:lnTo>
                    <a:pt x="1527" y="487"/>
                  </a:lnTo>
                  <a:lnTo>
                    <a:pt x="1542" y="498"/>
                  </a:lnTo>
                  <a:lnTo>
                    <a:pt x="1553" y="513"/>
                  </a:lnTo>
                  <a:lnTo>
                    <a:pt x="1559" y="531"/>
                  </a:lnTo>
                  <a:lnTo>
                    <a:pt x="1559" y="550"/>
                  </a:lnTo>
                  <a:lnTo>
                    <a:pt x="1553" y="567"/>
                  </a:lnTo>
                  <a:lnTo>
                    <a:pt x="1542" y="582"/>
                  </a:lnTo>
                  <a:lnTo>
                    <a:pt x="1527" y="594"/>
                  </a:lnTo>
                  <a:lnTo>
                    <a:pt x="1472" y="618"/>
                  </a:lnTo>
                  <a:lnTo>
                    <a:pt x="1414" y="639"/>
                  </a:lnTo>
                  <a:lnTo>
                    <a:pt x="1350" y="658"/>
                  </a:lnTo>
                  <a:lnTo>
                    <a:pt x="1286" y="674"/>
                  </a:lnTo>
                  <a:lnTo>
                    <a:pt x="1219" y="688"/>
                  </a:lnTo>
                  <a:lnTo>
                    <a:pt x="1152" y="699"/>
                  </a:lnTo>
                  <a:lnTo>
                    <a:pt x="1085" y="709"/>
                  </a:lnTo>
                  <a:lnTo>
                    <a:pt x="1020" y="716"/>
                  </a:lnTo>
                  <a:lnTo>
                    <a:pt x="957" y="723"/>
                  </a:lnTo>
                  <a:lnTo>
                    <a:pt x="899" y="728"/>
                  </a:lnTo>
                  <a:lnTo>
                    <a:pt x="844" y="731"/>
                  </a:lnTo>
                  <a:lnTo>
                    <a:pt x="796" y="734"/>
                  </a:lnTo>
                  <a:lnTo>
                    <a:pt x="755" y="735"/>
                  </a:lnTo>
                  <a:lnTo>
                    <a:pt x="720" y="736"/>
                  </a:lnTo>
                  <a:lnTo>
                    <a:pt x="665" y="901"/>
                  </a:lnTo>
                  <a:lnTo>
                    <a:pt x="657" y="919"/>
                  </a:lnTo>
                  <a:lnTo>
                    <a:pt x="643" y="931"/>
                  </a:lnTo>
                  <a:lnTo>
                    <a:pt x="627" y="940"/>
                  </a:lnTo>
                  <a:lnTo>
                    <a:pt x="608" y="942"/>
                  </a:lnTo>
                  <a:lnTo>
                    <a:pt x="472" y="942"/>
                  </a:lnTo>
                  <a:lnTo>
                    <a:pt x="451" y="945"/>
                  </a:lnTo>
                  <a:lnTo>
                    <a:pt x="432" y="954"/>
                  </a:lnTo>
                  <a:lnTo>
                    <a:pt x="417" y="965"/>
                  </a:lnTo>
                  <a:lnTo>
                    <a:pt x="405" y="981"/>
                  </a:lnTo>
                  <a:lnTo>
                    <a:pt x="397" y="999"/>
                  </a:lnTo>
                  <a:lnTo>
                    <a:pt x="395" y="1019"/>
                  </a:lnTo>
                  <a:lnTo>
                    <a:pt x="397" y="1040"/>
                  </a:lnTo>
                  <a:lnTo>
                    <a:pt x="405" y="1059"/>
                  </a:lnTo>
                  <a:lnTo>
                    <a:pt x="417" y="1074"/>
                  </a:lnTo>
                  <a:lnTo>
                    <a:pt x="432" y="1086"/>
                  </a:lnTo>
                  <a:lnTo>
                    <a:pt x="451" y="1094"/>
                  </a:lnTo>
                  <a:lnTo>
                    <a:pt x="472" y="1096"/>
                  </a:lnTo>
                  <a:lnTo>
                    <a:pt x="490" y="1100"/>
                  </a:lnTo>
                  <a:lnTo>
                    <a:pt x="506" y="1109"/>
                  </a:lnTo>
                  <a:lnTo>
                    <a:pt x="520" y="1121"/>
                  </a:lnTo>
                  <a:lnTo>
                    <a:pt x="529" y="1139"/>
                  </a:lnTo>
                  <a:lnTo>
                    <a:pt x="531" y="1157"/>
                  </a:lnTo>
                  <a:lnTo>
                    <a:pt x="535" y="1222"/>
                  </a:lnTo>
                  <a:lnTo>
                    <a:pt x="546" y="1285"/>
                  </a:lnTo>
                  <a:lnTo>
                    <a:pt x="564" y="1345"/>
                  </a:lnTo>
                  <a:lnTo>
                    <a:pt x="588" y="1402"/>
                  </a:lnTo>
                  <a:lnTo>
                    <a:pt x="618" y="1455"/>
                  </a:lnTo>
                  <a:lnTo>
                    <a:pt x="654" y="1505"/>
                  </a:lnTo>
                  <a:lnTo>
                    <a:pt x="695" y="1551"/>
                  </a:lnTo>
                  <a:lnTo>
                    <a:pt x="740" y="1592"/>
                  </a:lnTo>
                  <a:lnTo>
                    <a:pt x="789" y="1628"/>
                  </a:lnTo>
                  <a:lnTo>
                    <a:pt x="844" y="1657"/>
                  </a:lnTo>
                  <a:lnTo>
                    <a:pt x="901" y="1681"/>
                  </a:lnTo>
                  <a:lnTo>
                    <a:pt x="961" y="1700"/>
                  </a:lnTo>
                  <a:lnTo>
                    <a:pt x="1024" y="1711"/>
                  </a:lnTo>
                  <a:lnTo>
                    <a:pt x="1089" y="1714"/>
                  </a:lnTo>
                  <a:lnTo>
                    <a:pt x="1153" y="1711"/>
                  </a:lnTo>
                  <a:lnTo>
                    <a:pt x="1216" y="1700"/>
                  </a:lnTo>
                  <a:lnTo>
                    <a:pt x="1276" y="1681"/>
                  </a:lnTo>
                  <a:lnTo>
                    <a:pt x="1333" y="1657"/>
                  </a:lnTo>
                  <a:lnTo>
                    <a:pt x="1386" y="1628"/>
                  </a:lnTo>
                  <a:lnTo>
                    <a:pt x="1436" y="1592"/>
                  </a:lnTo>
                  <a:lnTo>
                    <a:pt x="1482" y="1551"/>
                  </a:lnTo>
                  <a:lnTo>
                    <a:pt x="1523" y="1505"/>
                  </a:lnTo>
                  <a:lnTo>
                    <a:pt x="1559" y="1455"/>
                  </a:lnTo>
                  <a:lnTo>
                    <a:pt x="1589" y="1402"/>
                  </a:lnTo>
                  <a:lnTo>
                    <a:pt x="1612" y="1345"/>
                  </a:lnTo>
                  <a:lnTo>
                    <a:pt x="1631" y="1285"/>
                  </a:lnTo>
                  <a:lnTo>
                    <a:pt x="1641" y="1222"/>
                  </a:lnTo>
                  <a:lnTo>
                    <a:pt x="1646" y="1157"/>
                  </a:lnTo>
                  <a:lnTo>
                    <a:pt x="1648" y="1139"/>
                  </a:lnTo>
                  <a:lnTo>
                    <a:pt x="1657" y="1121"/>
                  </a:lnTo>
                  <a:lnTo>
                    <a:pt x="1669" y="1109"/>
                  </a:lnTo>
                  <a:lnTo>
                    <a:pt x="1687" y="1100"/>
                  </a:lnTo>
                  <a:lnTo>
                    <a:pt x="1705" y="1096"/>
                  </a:lnTo>
                  <a:lnTo>
                    <a:pt x="1725" y="1094"/>
                  </a:lnTo>
                  <a:lnTo>
                    <a:pt x="1744" y="1086"/>
                  </a:lnTo>
                  <a:lnTo>
                    <a:pt x="1760" y="1074"/>
                  </a:lnTo>
                  <a:lnTo>
                    <a:pt x="1771" y="1059"/>
                  </a:lnTo>
                  <a:lnTo>
                    <a:pt x="1780" y="1040"/>
                  </a:lnTo>
                  <a:lnTo>
                    <a:pt x="1782" y="1019"/>
                  </a:lnTo>
                  <a:lnTo>
                    <a:pt x="1780" y="999"/>
                  </a:lnTo>
                  <a:lnTo>
                    <a:pt x="1771" y="981"/>
                  </a:lnTo>
                  <a:lnTo>
                    <a:pt x="1760" y="965"/>
                  </a:lnTo>
                  <a:lnTo>
                    <a:pt x="1744" y="954"/>
                  </a:lnTo>
                  <a:lnTo>
                    <a:pt x="1725" y="945"/>
                  </a:lnTo>
                  <a:lnTo>
                    <a:pt x="1705" y="942"/>
                  </a:lnTo>
                  <a:lnTo>
                    <a:pt x="1637" y="942"/>
                  </a:lnTo>
                  <a:lnTo>
                    <a:pt x="1617" y="940"/>
                  </a:lnTo>
                  <a:lnTo>
                    <a:pt x="1601" y="931"/>
                  </a:lnTo>
                  <a:lnTo>
                    <a:pt x="1589" y="918"/>
                  </a:lnTo>
                  <a:lnTo>
                    <a:pt x="1580" y="901"/>
                  </a:lnTo>
                  <a:lnTo>
                    <a:pt x="1576" y="883"/>
                  </a:lnTo>
                  <a:lnTo>
                    <a:pt x="1580" y="864"/>
                  </a:lnTo>
                  <a:lnTo>
                    <a:pt x="1589" y="847"/>
                  </a:lnTo>
                  <a:lnTo>
                    <a:pt x="1601" y="834"/>
                  </a:lnTo>
                  <a:lnTo>
                    <a:pt x="1617" y="826"/>
                  </a:lnTo>
                  <a:lnTo>
                    <a:pt x="1637" y="823"/>
                  </a:lnTo>
                  <a:lnTo>
                    <a:pt x="1705" y="823"/>
                  </a:lnTo>
                  <a:lnTo>
                    <a:pt x="1714" y="823"/>
                  </a:lnTo>
                  <a:lnTo>
                    <a:pt x="1714" y="471"/>
                  </a:lnTo>
                  <a:lnTo>
                    <a:pt x="1710" y="433"/>
                  </a:lnTo>
                  <a:lnTo>
                    <a:pt x="1700" y="397"/>
                  </a:lnTo>
                  <a:lnTo>
                    <a:pt x="1684" y="364"/>
                  </a:lnTo>
                  <a:lnTo>
                    <a:pt x="1662" y="334"/>
                  </a:lnTo>
                  <a:lnTo>
                    <a:pt x="1636" y="307"/>
                  </a:lnTo>
                  <a:lnTo>
                    <a:pt x="1604" y="286"/>
                  </a:lnTo>
                  <a:lnTo>
                    <a:pt x="1590" y="275"/>
                  </a:lnTo>
                  <a:lnTo>
                    <a:pt x="1580" y="260"/>
                  </a:lnTo>
                  <a:lnTo>
                    <a:pt x="1574" y="242"/>
                  </a:lnTo>
                  <a:lnTo>
                    <a:pt x="1566" y="214"/>
                  </a:lnTo>
                  <a:lnTo>
                    <a:pt x="1554" y="188"/>
                  </a:lnTo>
                  <a:lnTo>
                    <a:pt x="1535" y="164"/>
                  </a:lnTo>
                  <a:lnTo>
                    <a:pt x="1514" y="145"/>
                  </a:lnTo>
                  <a:lnTo>
                    <a:pt x="1488" y="132"/>
                  </a:lnTo>
                  <a:lnTo>
                    <a:pt x="1461" y="123"/>
                  </a:lnTo>
                  <a:lnTo>
                    <a:pt x="1431" y="119"/>
                  </a:lnTo>
                  <a:lnTo>
                    <a:pt x="883" y="119"/>
                  </a:lnTo>
                  <a:close/>
                  <a:moveTo>
                    <a:pt x="883" y="0"/>
                  </a:moveTo>
                  <a:lnTo>
                    <a:pt x="1431" y="0"/>
                  </a:lnTo>
                  <a:lnTo>
                    <a:pt x="1471" y="3"/>
                  </a:lnTo>
                  <a:lnTo>
                    <a:pt x="1508" y="11"/>
                  </a:lnTo>
                  <a:lnTo>
                    <a:pt x="1544" y="25"/>
                  </a:lnTo>
                  <a:lnTo>
                    <a:pt x="1578" y="44"/>
                  </a:lnTo>
                  <a:lnTo>
                    <a:pt x="1607" y="67"/>
                  </a:lnTo>
                  <a:lnTo>
                    <a:pt x="1633" y="93"/>
                  </a:lnTo>
                  <a:lnTo>
                    <a:pt x="1656" y="124"/>
                  </a:lnTo>
                  <a:lnTo>
                    <a:pt x="1673" y="159"/>
                  </a:lnTo>
                  <a:lnTo>
                    <a:pt x="1687" y="196"/>
                  </a:lnTo>
                  <a:lnTo>
                    <a:pt x="1724" y="225"/>
                  </a:lnTo>
                  <a:lnTo>
                    <a:pt x="1756" y="258"/>
                  </a:lnTo>
                  <a:lnTo>
                    <a:pt x="1782" y="296"/>
                  </a:lnTo>
                  <a:lnTo>
                    <a:pt x="1805" y="337"/>
                  </a:lnTo>
                  <a:lnTo>
                    <a:pt x="1821" y="379"/>
                  </a:lnTo>
                  <a:lnTo>
                    <a:pt x="1831" y="425"/>
                  </a:lnTo>
                  <a:lnTo>
                    <a:pt x="1833" y="472"/>
                  </a:lnTo>
                  <a:lnTo>
                    <a:pt x="1833" y="870"/>
                  </a:lnTo>
                  <a:lnTo>
                    <a:pt x="1857" y="894"/>
                  </a:lnTo>
                  <a:lnTo>
                    <a:pt x="1875" y="921"/>
                  </a:lnTo>
                  <a:lnTo>
                    <a:pt x="1890" y="952"/>
                  </a:lnTo>
                  <a:lnTo>
                    <a:pt x="1899" y="985"/>
                  </a:lnTo>
                  <a:lnTo>
                    <a:pt x="1903" y="1019"/>
                  </a:lnTo>
                  <a:lnTo>
                    <a:pt x="1899" y="1057"/>
                  </a:lnTo>
                  <a:lnTo>
                    <a:pt x="1889" y="1091"/>
                  </a:lnTo>
                  <a:lnTo>
                    <a:pt x="1873" y="1124"/>
                  </a:lnTo>
                  <a:lnTo>
                    <a:pt x="1852" y="1151"/>
                  </a:lnTo>
                  <a:lnTo>
                    <a:pt x="1826" y="1176"/>
                  </a:lnTo>
                  <a:lnTo>
                    <a:pt x="1796" y="1194"/>
                  </a:lnTo>
                  <a:lnTo>
                    <a:pt x="1764" y="1208"/>
                  </a:lnTo>
                  <a:lnTo>
                    <a:pt x="1756" y="1266"/>
                  </a:lnTo>
                  <a:lnTo>
                    <a:pt x="1745" y="1322"/>
                  </a:lnTo>
                  <a:lnTo>
                    <a:pt x="1729" y="1376"/>
                  </a:lnTo>
                  <a:lnTo>
                    <a:pt x="1731" y="1377"/>
                  </a:lnTo>
                  <a:lnTo>
                    <a:pt x="2116" y="1569"/>
                  </a:lnTo>
                  <a:lnTo>
                    <a:pt x="2248" y="1505"/>
                  </a:lnTo>
                  <a:lnTo>
                    <a:pt x="2253" y="1418"/>
                  </a:lnTo>
                  <a:lnTo>
                    <a:pt x="2257" y="1332"/>
                  </a:lnTo>
                  <a:lnTo>
                    <a:pt x="2260" y="1247"/>
                  </a:lnTo>
                  <a:lnTo>
                    <a:pt x="2261" y="1165"/>
                  </a:lnTo>
                  <a:lnTo>
                    <a:pt x="2263" y="1089"/>
                  </a:lnTo>
                  <a:lnTo>
                    <a:pt x="2266" y="1011"/>
                  </a:lnTo>
                  <a:lnTo>
                    <a:pt x="2276" y="934"/>
                  </a:lnTo>
                  <a:lnTo>
                    <a:pt x="2295" y="860"/>
                  </a:lnTo>
                  <a:lnTo>
                    <a:pt x="2319" y="788"/>
                  </a:lnTo>
                  <a:lnTo>
                    <a:pt x="2350" y="721"/>
                  </a:lnTo>
                  <a:lnTo>
                    <a:pt x="2387" y="657"/>
                  </a:lnTo>
                  <a:lnTo>
                    <a:pt x="2428" y="596"/>
                  </a:lnTo>
                  <a:lnTo>
                    <a:pt x="2475" y="539"/>
                  </a:lnTo>
                  <a:lnTo>
                    <a:pt x="2527" y="488"/>
                  </a:lnTo>
                  <a:lnTo>
                    <a:pt x="2584" y="441"/>
                  </a:lnTo>
                  <a:lnTo>
                    <a:pt x="2645" y="399"/>
                  </a:lnTo>
                  <a:lnTo>
                    <a:pt x="2710" y="361"/>
                  </a:lnTo>
                  <a:lnTo>
                    <a:pt x="2777" y="332"/>
                  </a:lnTo>
                  <a:lnTo>
                    <a:pt x="2849" y="307"/>
                  </a:lnTo>
                  <a:lnTo>
                    <a:pt x="2922" y="289"/>
                  </a:lnTo>
                  <a:lnTo>
                    <a:pt x="2998" y="278"/>
                  </a:lnTo>
                  <a:lnTo>
                    <a:pt x="3076" y="275"/>
                  </a:lnTo>
                  <a:lnTo>
                    <a:pt x="3155" y="278"/>
                  </a:lnTo>
                  <a:lnTo>
                    <a:pt x="3231" y="289"/>
                  </a:lnTo>
                  <a:lnTo>
                    <a:pt x="3304" y="307"/>
                  </a:lnTo>
                  <a:lnTo>
                    <a:pt x="3376" y="332"/>
                  </a:lnTo>
                  <a:lnTo>
                    <a:pt x="3443" y="361"/>
                  </a:lnTo>
                  <a:lnTo>
                    <a:pt x="3508" y="399"/>
                  </a:lnTo>
                  <a:lnTo>
                    <a:pt x="3568" y="441"/>
                  </a:lnTo>
                  <a:lnTo>
                    <a:pt x="3626" y="488"/>
                  </a:lnTo>
                  <a:lnTo>
                    <a:pt x="3676" y="539"/>
                  </a:lnTo>
                  <a:lnTo>
                    <a:pt x="3724" y="596"/>
                  </a:lnTo>
                  <a:lnTo>
                    <a:pt x="3766" y="657"/>
                  </a:lnTo>
                  <a:lnTo>
                    <a:pt x="3803" y="721"/>
                  </a:lnTo>
                  <a:lnTo>
                    <a:pt x="3833" y="788"/>
                  </a:lnTo>
                  <a:lnTo>
                    <a:pt x="3858" y="860"/>
                  </a:lnTo>
                  <a:lnTo>
                    <a:pt x="3875" y="934"/>
                  </a:lnTo>
                  <a:lnTo>
                    <a:pt x="3886" y="1011"/>
                  </a:lnTo>
                  <a:lnTo>
                    <a:pt x="3890" y="1089"/>
                  </a:lnTo>
                  <a:lnTo>
                    <a:pt x="3891" y="1162"/>
                  </a:lnTo>
                  <a:lnTo>
                    <a:pt x="3892" y="1237"/>
                  </a:lnTo>
                  <a:lnTo>
                    <a:pt x="3895" y="1310"/>
                  </a:lnTo>
                  <a:lnTo>
                    <a:pt x="3899" y="1382"/>
                  </a:lnTo>
                  <a:lnTo>
                    <a:pt x="3902" y="1453"/>
                  </a:lnTo>
                  <a:lnTo>
                    <a:pt x="3906" y="1521"/>
                  </a:lnTo>
                  <a:lnTo>
                    <a:pt x="3911" y="1587"/>
                  </a:lnTo>
                  <a:lnTo>
                    <a:pt x="3916" y="1650"/>
                  </a:lnTo>
                  <a:lnTo>
                    <a:pt x="3921" y="1710"/>
                  </a:lnTo>
                  <a:lnTo>
                    <a:pt x="3927" y="1767"/>
                  </a:lnTo>
                  <a:lnTo>
                    <a:pt x="3932" y="1819"/>
                  </a:lnTo>
                  <a:lnTo>
                    <a:pt x="3937" y="1866"/>
                  </a:lnTo>
                  <a:lnTo>
                    <a:pt x="3942" y="1909"/>
                  </a:lnTo>
                  <a:lnTo>
                    <a:pt x="3946" y="1947"/>
                  </a:lnTo>
                  <a:lnTo>
                    <a:pt x="3951" y="1979"/>
                  </a:lnTo>
                  <a:lnTo>
                    <a:pt x="3953" y="2004"/>
                  </a:lnTo>
                  <a:lnTo>
                    <a:pt x="3956" y="2024"/>
                  </a:lnTo>
                  <a:lnTo>
                    <a:pt x="3958" y="2035"/>
                  </a:lnTo>
                  <a:lnTo>
                    <a:pt x="3958" y="2040"/>
                  </a:lnTo>
                  <a:lnTo>
                    <a:pt x="3958" y="2055"/>
                  </a:lnTo>
                  <a:lnTo>
                    <a:pt x="3955" y="2070"/>
                  </a:lnTo>
                  <a:lnTo>
                    <a:pt x="3947" y="2083"/>
                  </a:lnTo>
                  <a:lnTo>
                    <a:pt x="3937" y="2094"/>
                  </a:lnTo>
                  <a:lnTo>
                    <a:pt x="3932" y="2098"/>
                  </a:lnTo>
                  <a:lnTo>
                    <a:pt x="3923" y="2106"/>
                  </a:lnTo>
                  <a:lnTo>
                    <a:pt x="3909" y="2115"/>
                  </a:lnTo>
                  <a:lnTo>
                    <a:pt x="3889" y="2128"/>
                  </a:lnTo>
                  <a:lnTo>
                    <a:pt x="3863" y="2144"/>
                  </a:lnTo>
                  <a:lnTo>
                    <a:pt x="3832" y="2161"/>
                  </a:lnTo>
                  <a:lnTo>
                    <a:pt x="3794" y="2180"/>
                  </a:lnTo>
                  <a:lnTo>
                    <a:pt x="3752" y="2200"/>
                  </a:lnTo>
                  <a:lnTo>
                    <a:pt x="3704" y="2220"/>
                  </a:lnTo>
                  <a:lnTo>
                    <a:pt x="3649" y="2241"/>
                  </a:lnTo>
                  <a:lnTo>
                    <a:pt x="3590" y="2261"/>
                  </a:lnTo>
                  <a:lnTo>
                    <a:pt x="3524" y="2279"/>
                  </a:lnTo>
                  <a:lnTo>
                    <a:pt x="3452" y="2298"/>
                  </a:lnTo>
                  <a:lnTo>
                    <a:pt x="3456" y="2299"/>
                  </a:lnTo>
                  <a:lnTo>
                    <a:pt x="3459" y="2302"/>
                  </a:lnTo>
                  <a:lnTo>
                    <a:pt x="3928" y="2489"/>
                  </a:lnTo>
                  <a:lnTo>
                    <a:pt x="3966" y="2506"/>
                  </a:lnTo>
                  <a:lnTo>
                    <a:pt x="3998" y="2530"/>
                  </a:lnTo>
                  <a:lnTo>
                    <a:pt x="4026" y="2556"/>
                  </a:lnTo>
                  <a:lnTo>
                    <a:pt x="4050" y="2587"/>
                  </a:lnTo>
                  <a:lnTo>
                    <a:pt x="4070" y="2621"/>
                  </a:lnTo>
                  <a:lnTo>
                    <a:pt x="4084" y="2657"/>
                  </a:lnTo>
                  <a:lnTo>
                    <a:pt x="4094" y="2695"/>
                  </a:lnTo>
                  <a:lnTo>
                    <a:pt x="4096" y="2736"/>
                  </a:lnTo>
                  <a:lnTo>
                    <a:pt x="4096" y="3076"/>
                  </a:lnTo>
                  <a:lnTo>
                    <a:pt x="4094" y="3092"/>
                  </a:lnTo>
                  <a:lnTo>
                    <a:pt x="4089" y="3106"/>
                  </a:lnTo>
                  <a:lnTo>
                    <a:pt x="4079" y="3118"/>
                  </a:lnTo>
                  <a:lnTo>
                    <a:pt x="4066" y="3128"/>
                  </a:lnTo>
                  <a:lnTo>
                    <a:pt x="4051" y="3135"/>
                  </a:lnTo>
                  <a:lnTo>
                    <a:pt x="4036" y="3137"/>
                  </a:lnTo>
                  <a:lnTo>
                    <a:pt x="4028" y="3137"/>
                  </a:lnTo>
                  <a:lnTo>
                    <a:pt x="4028" y="3693"/>
                  </a:lnTo>
                  <a:lnTo>
                    <a:pt x="4024" y="3713"/>
                  </a:lnTo>
                  <a:lnTo>
                    <a:pt x="4015" y="3729"/>
                  </a:lnTo>
                  <a:lnTo>
                    <a:pt x="4003" y="3742"/>
                  </a:lnTo>
                  <a:lnTo>
                    <a:pt x="3987" y="3750"/>
                  </a:lnTo>
                  <a:lnTo>
                    <a:pt x="3967" y="3754"/>
                  </a:lnTo>
                  <a:lnTo>
                    <a:pt x="3948" y="3750"/>
                  </a:lnTo>
                  <a:lnTo>
                    <a:pt x="3932" y="3742"/>
                  </a:lnTo>
                  <a:lnTo>
                    <a:pt x="3919" y="3729"/>
                  </a:lnTo>
                  <a:lnTo>
                    <a:pt x="3911" y="3713"/>
                  </a:lnTo>
                  <a:lnTo>
                    <a:pt x="3907" y="3693"/>
                  </a:lnTo>
                  <a:lnTo>
                    <a:pt x="3907" y="3137"/>
                  </a:lnTo>
                  <a:lnTo>
                    <a:pt x="3753" y="3137"/>
                  </a:lnTo>
                  <a:lnTo>
                    <a:pt x="3753" y="3693"/>
                  </a:lnTo>
                  <a:lnTo>
                    <a:pt x="3750" y="3713"/>
                  </a:lnTo>
                  <a:lnTo>
                    <a:pt x="3742" y="3729"/>
                  </a:lnTo>
                  <a:lnTo>
                    <a:pt x="3729" y="3742"/>
                  </a:lnTo>
                  <a:lnTo>
                    <a:pt x="3712" y="3750"/>
                  </a:lnTo>
                  <a:lnTo>
                    <a:pt x="3693" y="3754"/>
                  </a:lnTo>
                  <a:lnTo>
                    <a:pt x="3674" y="3750"/>
                  </a:lnTo>
                  <a:lnTo>
                    <a:pt x="3658" y="3742"/>
                  </a:lnTo>
                  <a:lnTo>
                    <a:pt x="3644" y="3729"/>
                  </a:lnTo>
                  <a:lnTo>
                    <a:pt x="3637" y="3713"/>
                  </a:lnTo>
                  <a:lnTo>
                    <a:pt x="3633" y="3693"/>
                  </a:lnTo>
                  <a:lnTo>
                    <a:pt x="3633" y="2940"/>
                  </a:lnTo>
                  <a:lnTo>
                    <a:pt x="3637" y="2921"/>
                  </a:lnTo>
                  <a:lnTo>
                    <a:pt x="3644" y="2904"/>
                  </a:lnTo>
                  <a:lnTo>
                    <a:pt x="3658" y="2891"/>
                  </a:lnTo>
                  <a:lnTo>
                    <a:pt x="3674" y="2883"/>
                  </a:lnTo>
                  <a:lnTo>
                    <a:pt x="3693" y="2879"/>
                  </a:lnTo>
                  <a:lnTo>
                    <a:pt x="3712" y="2883"/>
                  </a:lnTo>
                  <a:lnTo>
                    <a:pt x="3729" y="2891"/>
                  </a:lnTo>
                  <a:lnTo>
                    <a:pt x="3742" y="2904"/>
                  </a:lnTo>
                  <a:lnTo>
                    <a:pt x="3750" y="2921"/>
                  </a:lnTo>
                  <a:lnTo>
                    <a:pt x="3753" y="2940"/>
                  </a:lnTo>
                  <a:lnTo>
                    <a:pt x="3753" y="3017"/>
                  </a:lnTo>
                  <a:lnTo>
                    <a:pt x="3976" y="3017"/>
                  </a:lnTo>
                  <a:lnTo>
                    <a:pt x="3976" y="2736"/>
                  </a:lnTo>
                  <a:lnTo>
                    <a:pt x="3973" y="2706"/>
                  </a:lnTo>
                  <a:lnTo>
                    <a:pt x="3964" y="2679"/>
                  </a:lnTo>
                  <a:lnTo>
                    <a:pt x="3951" y="2654"/>
                  </a:lnTo>
                  <a:lnTo>
                    <a:pt x="3933" y="2632"/>
                  </a:lnTo>
                  <a:lnTo>
                    <a:pt x="3911" y="2614"/>
                  </a:lnTo>
                  <a:lnTo>
                    <a:pt x="3885" y="2601"/>
                  </a:lnTo>
                  <a:lnTo>
                    <a:pt x="3655" y="2509"/>
                  </a:lnTo>
                  <a:lnTo>
                    <a:pt x="3632" y="2570"/>
                  </a:lnTo>
                  <a:lnTo>
                    <a:pt x="3603" y="2627"/>
                  </a:lnTo>
                  <a:lnTo>
                    <a:pt x="3568" y="2680"/>
                  </a:lnTo>
                  <a:lnTo>
                    <a:pt x="3529" y="2730"/>
                  </a:lnTo>
                  <a:lnTo>
                    <a:pt x="3484" y="2775"/>
                  </a:lnTo>
                  <a:lnTo>
                    <a:pt x="3436" y="2814"/>
                  </a:lnTo>
                  <a:lnTo>
                    <a:pt x="3382" y="2848"/>
                  </a:lnTo>
                  <a:lnTo>
                    <a:pt x="3326" y="2878"/>
                  </a:lnTo>
                  <a:lnTo>
                    <a:pt x="3268" y="2900"/>
                  </a:lnTo>
                  <a:lnTo>
                    <a:pt x="3206" y="2917"/>
                  </a:lnTo>
                  <a:lnTo>
                    <a:pt x="3142" y="2927"/>
                  </a:lnTo>
                  <a:lnTo>
                    <a:pt x="3076" y="2931"/>
                  </a:lnTo>
                  <a:lnTo>
                    <a:pt x="3014" y="2927"/>
                  </a:lnTo>
                  <a:lnTo>
                    <a:pt x="2953" y="2919"/>
                  </a:lnTo>
                  <a:lnTo>
                    <a:pt x="2893" y="2902"/>
                  </a:lnTo>
                  <a:lnTo>
                    <a:pt x="2836" y="2881"/>
                  </a:lnTo>
                  <a:lnTo>
                    <a:pt x="2780" y="2854"/>
                  </a:lnTo>
                  <a:lnTo>
                    <a:pt x="2729" y="2822"/>
                  </a:lnTo>
                  <a:lnTo>
                    <a:pt x="2681" y="2785"/>
                  </a:lnTo>
                  <a:lnTo>
                    <a:pt x="2636" y="2742"/>
                  </a:lnTo>
                  <a:lnTo>
                    <a:pt x="2616" y="2801"/>
                  </a:lnTo>
                  <a:lnTo>
                    <a:pt x="2590" y="2855"/>
                  </a:lnTo>
                  <a:lnTo>
                    <a:pt x="2558" y="2906"/>
                  </a:lnTo>
                  <a:lnTo>
                    <a:pt x="2521" y="2953"/>
                  </a:lnTo>
                  <a:lnTo>
                    <a:pt x="2479" y="2996"/>
                  </a:lnTo>
                  <a:lnTo>
                    <a:pt x="2433" y="3034"/>
                  </a:lnTo>
                  <a:lnTo>
                    <a:pt x="2382" y="3066"/>
                  </a:lnTo>
                  <a:lnTo>
                    <a:pt x="2382" y="3164"/>
                  </a:lnTo>
                  <a:lnTo>
                    <a:pt x="2383" y="3168"/>
                  </a:lnTo>
                  <a:lnTo>
                    <a:pt x="2384" y="3171"/>
                  </a:lnTo>
                  <a:lnTo>
                    <a:pt x="2388" y="3172"/>
                  </a:lnTo>
                  <a:lnTo>
                    <a:pt x="2612" y="3248"/>
                  </a:lnTo>
                  <a:lnTo>
                    <a:pt x="2651" y="3264"/>
                  </a:lnTo>
                  <a:lnTo>
                    <a:pt x="2686" y="3286"/>
                  </a:lnTo>
                  <a:lnTo>
                    <a:pt x="2717" y="3312"/>
                  </a:lnTo>
                  <a:lnTo>
                    <a:pt x="2743" y="3343"/>
                  </a:lnTo>
                  <a:lnTo>
                    <a:pt x="2764" y="3378"/>
                  </a:lnTo>
                  <a:lnTo>
                    <a:pt x="2780" y="3416"/>
                  </a:lnTo>
                  <a:lnTo>
                    <a:pt x="2790" y="3457"/>
                  </a:lnTo>
                  <a:lnTo>
                    <a:pt x="2794" y="3500"/>
                  </a:lnTo>
                  <a:lnTo>
                    <a:pt x="2794" y="3693"/>
                  </a:lnTo>
                  <a:lnTo>
                    <a:pt x="2790" y="3713"/>
                  </a:lnTo>
                  <a:lnTo>
                    <a:pt x="2782" y="3729"/>
                  </a:lnTo>
                  <a:lnTo>
                    <a:pt x="2769" y="3742"/>
                  </a:lnTo>
                  <a:lnTo>
                    <a:pt x="2753" y="3750"/>
                  </a:lnTo>
                  <a:lnTo>
                    <a:pt x="2733" y="3754"/>
                  </a:lnTo>
                  <a:lnTo>
                    <a:pt x="2715" y="3750"/>
                  </a:lnTo>
                  <a:lnTo>
                    <a:pt x="2698" y="3742"/>
                  </a:lnTo>
                  <a:lnTo>
                    <a:pt x="2685" y="3729"/>
                  </a:lnTo>
                  <a:lnTo>
                    <a:pt x="2676" y="3713"/>
                  </a:lnTo>
                  <a:lnTo>
                    <a:pt x="2674" y="3693"/>
                  </a:lnTo>
                  <a:lnTo>
                    <a:pt x="2674" y="3500"/>
                  </a:lnTo>
                  <a:lnTo>
                    <a:pt x="2670" y="3468"/>
                  </a:lnTo>
                  <a:lnTo>
                    <a:pt x="2661" y="3440"/>
                  </a:lnTo>
                  <a:lnTo>
                    <a:pt x="2646" y="3414"/>
                  </a:lnTo>
                  <a:lnTo>
                    <a:pt x="2626" y="3392"/>
                  </a:lnTo>
                  <a:lnTo>
                    <a:pt x="2602" y="3374"/>
                  </a:lnTo>
                  <a:lnTo>
                    <a:pt x="2574" y="3360"/>
                  </a:lnTo>
                  <a:lnTo>
                    <a:pt x="2508" y="3339"/>
                  </a:lnTo>
                  <a:lnTo>
                    <a:pt x="2477" y="3380"/>
                  </a:lnTo>
                  <a:lnTo>
                    <a:pt x="2441" y="3418"/>
                  </a:lnTo>
                  <a:lnTo>
                    <a:pt x="2403" y="3451"/>
                  </a:lnTo>
                  <a:lnTo>
                    <a:pt x="2361" y="3480"/>
                  </a:lnTo>
                  <a:lnTo>
                    <a:pt x="2316" y="3503"/>
                  </a:lnTo>
                  <a:lnTo>
                    <a:pt x="2269" y="3523"/>
                  </a:lnTo>
                  <a:lnTo>
                    <a:pt x="2219" y="3537"/>
                  </a:lnTo>
                  <a:lnTo>
                    <a:pt x="2168" y="3545"/>
                  </a:lnTo>
                  <a:lnTo>
                    <a:pt x="2116" y="3548"/>
                  </a:lnTo>
                  <a:lnTo>
                    <a:pt x="2064" y="3545"/>
                  </a:lnTo>
                  <a:lnTo>
                    <a:pt x="2013" y="3537"/>
                  </a:lnTo>
                  <a:lnTo>
                    <a:pt x="1964" y="3523"/>
                  </a:lnTo>
                  <a:lnTo>
                    <a:pt x="1916" y="3503"/>
                  </a:lnTo>
                  <a:lnTo>
                    <a:pt x="1872" y="3480"/>
                  </a:lnTo>
                  <a:lnTo>
                    <a:pt x="1830" y="3451"/>
                  </a:lnTo>
                  <a:lnTo>
                    <a:pt x="1791" y="3418"/>
                  </a:lnTo>
                  <a:lnTo>
                    <a:pt x="1756" y="3380"/>
                  </a:lnTo>
                  <a:lnTo>
                    <a:pt x="1725" y="3339"/>
                  </a:lnTo>
                  <a:lnTo>
                    <a:pt x="1660" y="3360"/>
                  </a:lnTo>
                  <a:lnTo>
                    <a:pt x="1631" y="3374"/>
                  </a:lnTo>
                  <a:lnTo>
                    <a:pt x="1607" y="3392"/>
                  </a:lnTo>
                  <a:lnTo>
                    <a:pt x="1588" y="3414"/>
                  </a:lnTo>
                  <a:lnTo>
                    <a:pt x="1573" y="3440"/>
                  </a:lnTo>
                  <a:lnTo>
                    <a:pt x="1563" y="3468"/>
                  </a:lnTo>
                  <a:lnTo>
                    <a:pt x="1560" y="3500"/>
                  </a:lnTo>
                  <a:lnTo>
                    <a:pt x="1560" y="3693"/>
                  </a:lnTo>
                  <a:lnTo>
                    <a:pt x="1556" y="3713"/>
                  </a:lnTo>
                  <a:lnTo>
                    <a:pt x="1548" y="3729"/>
                  </a:lnTo>
                  <a:lnTo>
                    <a:pt x="1535" y="3742"/>
                  </a:lnTo>
                  <a:lnTo>
                    <a:pt x="1518" y="3750"/>
                  </a:lnTo>
                  <a:lnTo>
                    <a:pt x="1499" y="3754"/>
                  </a:lnTo>
                  <a:lnTo>
                    <a:pt x="1481" y="3750"/>
                  </a:lnTo>
                  <a:lnTo>
                    <a:pt x="1465" y="3742"/>
                  </a:lnTo>
                  <a:lnTo>
                    <a:pt x="1451" y="3729"/>
                  </a:lnTo>
                  <a:lnTo>
                    <a:pt x="1442" y="3713"/>
                  </a:lnTo>
                  <a:lnTo>
                    <a:pt x="1440" y="3693"/>
                  </a:lnTo>
                  <a:lnTo>
                    <a:pt x="1440" y="3500"/>
                  </a:lnTo>
                  <a:lnTo>
                    <a:pt x="1444" y="3457"/>
                  </a:lnTo>
                  <a:lnTo>
                    <a:pt x="1452" y="3416"/>
                  </a:lnTo>
                  <a:lnTo>
                    <a:pt x="1468" y="3378"/>
                  </a:lnTo>
                  <a:lnTo>
                    <a:pt x="1489" y="3343"/>
                  </a:lnTo>
                  <a:lnTo>
                    <a:pt x="1516" y="3312"/>
                  </a:lnTo>
                  <a:lnTo>
                    <a:pt x="1547" y="3286"/>
                  </a:lnTo>
                  <a:lnTo>
                    <a:pt x="1583" y="3264"/>
                  </a:lnTo>
                  <a:lnTo>
                    <a:pt x="1621" y="3248"/>
                  </a:lnTo>
                  <a:lnTo>
                    <a:pt x="1844" y="3172"/>
                  </a:lnTo>
                  <a:lnTo>
                    <a:pt x="1848" y="3171"/>
                  </a:lnTo>
                  <a:lnTo>
                    <a:pt x="1851" y="3168"/>
                  </a:lnTo>
                  <a:lnTo>
                    <a:pt x="1851" y="3164"/>
                  </a:lnTo>
                  <a:lnTo>
                    <a:pt x="1851" y="3066"/>
                  </a:lnTo>
                  <a:lnTo>
                    <a:pt x="1803" y="3037"/>
                  </a:lnTo>
                  <a:lnTo>
                    <a:pt x="1760" y="3002"/>
                  </a:lnTo>
                  <a:lnTo>
                    <a:pt x="1719" y="2962"/>
                  </a:lnTo>
                  <a:lnTo>
                    <a:pt x="1684" y="2919"/>
                  </a:lnTo>
                  <a:lnTo>
                    <a:pt x="1652" y="2873"/>
                  </a:lnTo>
                  <a:lnTo>
                    <a:pt x="1626" y="2822"/>
                  </a:lnTo>
                  <a:lnTo>
                    <a:pt x="1605" y="2770"/>
                  </a:lnTo>
                  <a:lnTo>
                    <a:pt x="1590" y="2714"/>
                  </a:lnTo>
                  <a:lnTo>
                    <a:pt x="1580" y="2657"/>
                  </a:lnTo>
                  <a:lnTo>
                    <a:pt x="1576" y="2597"/>
                  </a:lnTo>
                  <a:lnTo>
                    <a:pt x="1576" y="2588"/>
                  </a:lnTo>
                  <a:lnTo>
                    <a:pt x="1568" y="2588"/>
                  </a:lnTo>
                  <a:lnTo>
                    <a:pt x="1530" y="2585"/>
                  </a:lnTo>
                  <a:lnTo>
                    <a:pt x="1494" y="2573"/>
                  </a:lnTo>
                  <a:lnTo>
                    <a:pt x="1462" y="2557"/>
                  </a:lnTo>
                  <a:lnTo>
                    <a:pt x="1434" y="2535"/>
                  </a:lnTo>
                  <a:lnTo>
                    <a:pt x="1409" y="2508"/>
                  </a:lnTo>
                  <a:lnTo>
                    <a:pt x="1349" y="2536"/>
                  </a:lnTo>
                  <a:lnTo>
                    <a:pt x="1286" y="2559"/>
                  </a:lnTo>
                  <a:lnTo>
                    <a:pt x="1221" y="2575"/>
                  </a:lnTo>
                  <a:lnTo>
                    <a:pt x="1156" y="2585"/>
                  </a:lnTo>
                  <a:lnTo>
                    <a:pt x="1089" y="2588"/>
                  </a:lnTo>
                  <a:lnTo>
                    <a:pt x="1022" y="2585"/>
                  </a:lnTo>
                  <a:lnTo>
                    <a:pt x="957" y="2575"/>
                  </a:lnTo>
                  <a:lnTo>
                    <a:pt x="894" y="2559"/>
                  </a:lnTo>
                  <a:lnTo>
                    <a:pt x="833" y="2537"/>
                  </a:lnTo>
                  <a:lnTo>
                    <a:pt x="775" y="2510"/>
                  </a:lnTo>
                  <a:lnTo>
                    <a:pt x="720" y="2478"/>
                  </a:lnTo>
                  <a:lnTo>
                    <a:pt x="668" y="2441"/>
                  </a:lnTo>
                  <a:lnTo>
                    <a:pt x="621" y="2398"/>
                  </a:lnTo>
                  <a:lnTo>
                    <a:pt x="576" y="2353"/>
                  </a:lnTo>
                  <a:lnTo>
                    <a:pt x="536" y="2303"/>
                  </a:lnTo>
                  <a:lnTo>
                    <a:pt x="501" y="2250"/>
                  </a:lnTo>
                  <a:lnTo>
                    <a:pt x="473" y="2191"/>
                  </a:lnTo>
                  <a:lnTo>
                    <a:pt x="448" y="2132"/>
                  </a:lnTo>
                  <a:lnTo>
                    <a:pt x="429" y="2068"/>
                  </a:lnTo>
                  <a:lnTo>
                    <a:pt x="223" y="2130"/>
                  </a:lnTo>
                  <a:lnTo>
                    <a:pt x="195" y="2143"/>
                  </a:lnTo>
                  <a:lnTo>
                    <a:pt x="169" y="2160"/>
                  </a:lnTo>
                  <a:lnTo>
                    <a:pt x="149" y="2182"/>
                  </a:lnTo>
                  <a:lnTo>
                    <a:pt x="133" y="2209"/>
                  </a:lnTo>
                  <a:lnTo>
                    <a:pt x="123" y="2238"/>
                  </a:lnTo>
                  <a:lnTo>
                    <a:pt x="120" y="2269"/>
                  </a:lnTo>
                  <a:lnTo>
                    <a:pt x="120" y="2879"/>
                  </a:lnTo>
                  <a:lnTo>
                    <a:pt x="411" y="2879"/>
                  </a:lnTo>
                  <a:lnTo>
                    <a:pt x="411" y="2659"/>
                  </a:lnTo>
                  <a:lnTo>
                    <a:pt x="408" y="2631"/>
                  </a:lnTo>
                  <a:lnTo>
                    <a:pt x="401" y="2603"/>
                  </a:lnTo>
                  <a:lnTo>
                    <a:pt x="387" y="2578"/>
                  </a:lnTo>
                  <a:lnTo>
                    <a:pt x="284" y="2425"/>
                  </a:lnTo>
                  <a:lnTo>
                    <a:pt x="277" y="2407"/>
                  </a:lnTo>
                  <a:lnTo>
                    <a:pt x="274" y="2389"/>
                  </a:lnTo>
                  <a:lnTo>
                    <a:pt x="278" y="2370"/>
                  </a:lnTo>
                  <a:lnTo>
                    <a:pt x="287" y="2354"/>
                  </a:lnTo>
                  <a:lnTo>
                    <a:pt x="300" y="2341"/>
                  </a:lnTo>
                  <a:lnTo>
                    <a:pt x="319" y="2333"/>
                  </a:lnTo>
                  <a:lnTo>
                    <a:pt x="336" y="2331"/>
                  </a:lnTo>
                  <a:lnTo>
                    <a:pt x="355" y="2335"/>
                  </a:lnTo>
                  <a:lnTo>
                    <a:pt x="371" y="2344"/>
                  </a:lnTo>
                  <a:lnTo>
                    <a:pt x="384" y="2357"/>
                  </a:lnTo>
                  <a:lnTo>
                    <a:pt x="487" y="2511"/>
                  </a:lnTo>
                  <a:lnTo>
                    <a:pt x="506" y="2546"/>
                  </a:lnTo>
                  <a:lnTo>
                    <a:pt x="520" y="2582"/>
                  </a:lnTo>
                  <a:lnTo>
                    <a:pt x="529" y="2619"/>
                  </a:lnTo>
                  <a:lnTo>
                    <a:pt x="531" y="2659"/>
                  </a:lnTo>
                  <a:lnTo>
                    <a:pt x="531" y="3693"/>
                  </a:lnTo>
                  <a:lnTo>
                    <a:pt x="529" y="3713"/>
                  </a:lnTo>
                  <a:lnTo>
                    <a:pt x="520" y="3729"/>
                  </a:lnTo>
                  <a:lnTo>
                    <a:pt x="506" y="3742"/>
                  </a:lnTo>
                  <a:lnTo>
                    <a:pt x="490" y="3750"/>
                  </a:lnTo>
                  <a:lnTo>
                    <a:pt x="472" y="3754"/>
                  </a:lnTo>
                  <a:lnTo>
                    <a:pt x="452" y="3750"/>
                  </a:lnTo>
                  <a:lnTo>
                    <a:pt x="436" y="3742"/>
                  </a:lnTo>
                  <a:lnTo>
                    <a:pt x="423" y="3729"/>
                  </a:lnTo>
                  <a:lnTo>
                    <a:pt x="415" y="3713"/>
                  </a:lnTo>
                  <a:lnTo>
                    <a:pt x="411" y="3693"/>
                  </a:lnTo>
                  <a:lnTo>
                    <a:pt x="411" y="2999"/>
                  </a:lnTo>
                  <a:lnTo>
                    <a:pt x="189" y="2999"/>
                  </a:lnTo>
                  <a:lnTo>
                    <a:pt x="189" y="3693"/>
                  </a:lnTo>
                  <a:lnTo>
                    <a:pt x="185" y="3713"/>
                  </a:lnTo>
                  <a:lnTo>
                    <a:pt x="177" y="3729"/>
                  </a:lnTo>
                  <a:lnTo>
                    <a:pt x="164" y="3742"/>
                  </a:lnTo>
                  <a:lnTo>
                    <a:pt x="148" y="3750"/>
                  </a:lnTo>
                  <a:lnTo>
                    <a:pt x="129" y="3754"/>
                  </a:lnTo>
                  <a:lnTo>
                    <a:pt x="109" y="3750"/>
                  </a:lnTo>
                  <a:lnTo>
                    <a:pt x="93" y="3742"/>
                  </a:lnTo>
                  <a:lnTo>
                    <a:pt x="81" y="3729"/>
                  </a:lnTo>
                  <a:lnTo>
                    <a:pt x="72" y="3713"/>
                  </a:lnTo>
                  <a:lnTo>
                    <a:pt x="68" y="3693"/>
                  </a:lnTo>
                  <a:lnTo>
                    <a:pt x="68" y="2999"/>
                  </a:lnTo>
                  <a:lnTo>
                    <a:pt x="60" y="2999"/>
                  </a:lnTo>
                  <a:lnTo>
                    <a:pt x="41" y="2997"/>
                  </a:lnTo>
                  <a:lnTo>
                    <a:pt x="25" y="2988"/>
                  </a:lnTo>
                  <a:lnTo>
                    <a:pt x="11" y="2974"/>
                  </a:lnTo>
                  <a:lnTo>
                    <a:pt x="2" y="2958"/>
                  </a:lnTo>
                  <a:lnTo>
                    <a:pt x="0" y="2940"/>
                  </a:lnTo>
                  <a:lnTo>
                    <a:pt x="0" y="2269"/>
                  </a:lnTo>
                  <a:lnTo>
                    <a:pt x="4" y="2226"/>
                  </a:lnTo>
                  <a:lnTo>
                    <a:pt x="14" y="2185"/>
                  </a:lnTo>
                  <a:lnTo>
                    <a:pt x="30" y="2146"/>
                  </a:lnTo>
                  <a:lnTo>
                    <a:pt x="52" y="2110"/>
                  </a:lnTo>
                  <a:lnTo>
                    <a:pt x="79" y="2079"/>
                  </a:lnTo>
                  <a:lnTo>
                    <a:pt x="112" y="2052"/>
                  </a:lnTo>
                  <a:lnTo>
                    <a:pt x="149" y="2031"/>
                  </a:lnTo>
                  <a:lnTo>
                    <a:pt x="190" y="2015"/>
                  </a:lnTo>
                  <a:lnTo>
                    <a:pt x="685" y="1866"/>
                  </a:lnTo>
                  <a:lnTo>
                    <a:pt x="685" y="1701"/>
                  </a:lnTo>
                  <a:lnTo>
                    <a:pt x="637" y="1660"/>
                  </a:lnTo>
                  <a:lnTo>
                    <a:pt x="591" y="1615"/>
                  </a:lnTo>
                  <a:lnTo>
                    <a:pt x="550" y="1567"/>
                  </a:lnTo>
                  <a:lnTo>
                    <a:pt x="514" y="1515"/>
                  </a:lnTo>
                  <a:lnTo>
                    <a:pt x="483" y="1459"/>
                  </a:lnTo>
                  <a:lnTo>
                    <a:pt x="457" y="1400"/>
                  </a:lnTo>
                  <a:lnTo>
                    <a:pt x="436" y="1338"/>
                  </a:lnTo>
                  <a:lnTo>
                    <a:pt x="422" y="1274"/>
                  </a:lnTo>
                  <a:lnTo>
                    <a:pt x="413" y="1208"/>
                  </a:lnTo>
                  <a:lnTo>
                    <a:pt x="380" y="1194"/>
                  </a:lnTo>
                  <a:lnTo>
                    <a:pt x="350" y="1176"/>
                  </a:lnTo>
                  <a:lnTo>
                    <a:pt x="325" y="1151"/>
                  </a:lnTo>
                  <a:lnTo>
                    <a:pt x="304" y="1124"/>
                  </a:lnTo>
                  <a:lnTo>
                    <a:pt x="288" y="1091"/>
                  </a:lnTo>
                  <a:lnTo>
                    <a:pt x="278" y="1057"/>
                  </a:lnTo>
                  <a:lnTo>
                    <a:pt x="274" y="1019"/>
                  </a:lnTo>
                  <a:lnTo>
                    <a:pt x="277" y="985"/>
                  </a:lnTo>
                  <a:lnTo>
                    <a:pt x="287" y="952"/>
                  </a:lnTo>
                  <a:lnTo>
                    <a:pt x="300" y="921"/>
                  </a:lnTo>
                  <a:lnTo>
                    <a:pt x="319" y="894"/>
                  </a:lnTo>
                  <a:lnTo>
                    <a:pt x="343" y="870"/>
                  </a:lnTo>
                  <a:lnTo>
                    <a:pt x="343" y="540"/>
                  </a:lnTo>
                  <a:lnTo>
                    <a:pt x="346" y="477"/>
                  </a:lnTo>
                  <a:lnTo>
                    <a:pt x="357" y="416"/>
                  </a:lnTo>
                  <a:lnTo>
                    <a:pt x="375" y="358"/>
                  </a:lnTo>
                  <a:lnTo>
                    <a:pt x="397" y="303"/>
                  </a:lnTo>
                  <a:lnTo>
                    <a:pt x="427" y="251"/>
                  </a:lnTo>
                  <a:lnTo>
                    <a:pt x="462" y="203"/>
                  </a:lnTo>
                  <a:lnTo>
                    <a:pt x="501" y="158"/>
                  </a:lnTo>
                  <a:lnTo>
                    <a:pt x="545" y="118"/>
                  </a:lnTo>
                  <a:lnTo>
                    <a:pt x="593" y="85"/>
                  </a:lnTo>
                  <a:lnTo>
                    <a:pt x="645" y="55"/>
                  </a:lnTo>
                  <a:lnTo>
                    <a:pt x="701" y="31"/>
                  </a:lnTo>
                  <a:lnTo>
                    <a:pt x="758" y="14"/>
                  </a:lnTo>
                  <a:lnTo>
                    <a:pt x="819" y="4"/>
                  </a:lnTo>
                  <a:lnTo>
                    <a:pt x="8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29"/>
            <p:cNvSpPr>
              <a:spLocks/>
            </p:cNvSpPr>
            <p:nvPr/>
          </p:nvSpPr>
          <p:spPr bwMode="auto">
            <a:xfrm>
              <a:off x="870352" y="6245481"/>
              <a:ext cx="59441" cy="28441"/>
            </a:xfrm>
            <a:custGeom>
              <a:avLst/>
              <a:gdLst>
                <a:gd name="T0" fmla="*/ 338 w 395"/>
                <a:gd name="T1" fmla="*/ 0 h 189"/>
                <a:gd name="T2" fmla="*/ 356 w 395"/>
                <a:gd name="T3" fmla="*/ 4 h 189"/>
                <a:gd name="T4" fmla="*/ 372 w 395"/>
                <a:gd name="T5" fmla="*/ 14 h 189"/>
                <a:gd name="T6" fmla="*/ 385 w 395"/>
                <a:gd name="T7" fmla="*/ 27 h 189"/>
                <a:gd name="T8" fmla="*/ 392 w 395"/>
                <a:gd name="T9" fmla="*/ 45 h 189"/>
                <a:gd name="T10" fmla="*/ 395 w 395"/>
                <a:gd name="T11" fmla="*/ 62 h 189"/>
                <a:gd name="T12" fmla="*/ 391 w 395"/>
                <a:gd name="T13" fmla="*/ 81 h 189"/>
                <a:gd name="T14" fmla="*/ 381 w 395"/>
                <a:gd name="T15" fmla="*/ 98 h 189"/>
                <a:gd name="T16" fmla="*/ 356 w 395"/>
                <a:gd name="T17" fmla="*/ 124 h 189"/>
                <a:gd name="T18" fmla="*/ 329 w 395"/>
                <a:gd name="T19" fmla="*/ 147 h 189"/>
                <a:gd name="T20" fmla="*/ 298 w 395"/>
                <a:gd name="T21" fmla="*/ 165 h 189"/>
                <a:gd name="T22" fmla="*/ 266 w 395"/>
                <a:gd name="T23" fmla="*/ 178 h 189"/>
                <a:gd name="T24" fmla="*/ 232 w 395"/>
                <a:gd name="T25" fmla="*/ 185 h 189"/>
                <a:gd name="T26" fmla="*/ 197 w 395"/>
                <a:gd name="T27" fmla="*/ 189 h 189"/>
                <a:gd name="T28" fmla="*/ 163 w 395"/>
                <a:gd name="T29" fmla="*/ 185 h 189"/>
                <a:gd name="T30" fmla="*/ 129 w 395"/>
                <a:gd name="T31" fmla="*/ 178 h 189"/>
                <a:gd name="T32" fmla="*/ 97 w 395"/>
                <a:gd name="T33" fmla="*/ 165 h 189"/>
                <a:gd name="T34" fmla="*/ 67 w 395"/>
                <a:gd name="T35" fmla="*/ 147 h 189"/>
                <a:gd name="T36" fmla="*/ 38 w 395"/>
                <a:gd name="T37" fmla="*/ 124 h 189"/>
                <a:gd name="T38" fmla="*/ 14 w 395"/>
                <a:gd name="T39" fmla="*/ 98 h 189"/>
                <a:gd name="T40" fmla="*/ 5 w 395"/>
                <a:gd name="T41" fmla="*/ 81 h 189"/>
                <a:gd name="T42" fmla="*/ 0 w 395"/>
                <a:gd name="T43" fmla="*/ 62 h 189"/>
                <a:gd name="T44" fmla="*/ 2 w 395"/>
                <a:gd name="T45" fmla="*/ 45 h 189"/>
                <a:gd name="T46" fmla="*/ 10 w 395"/>
                <a:gd name="T47" fmla="*/ 27 h 189"/>
                <a:gd name="T48" fmla="*/ 22 w 395"/>
                <a:gd name="T49" fmla="*/ 14 h 189"/>
                <a:gd name="T50" fmla="*/ 40 w 395"/>
                <a:gd name="T51" fmla="*/ 4 h 189"/>
                <a:gd name="T52" fmla="*/ 57 w 395"/>
                <a:gd name="T53" fmla="*/ 0 h 189"/>
                <a:gd name="T54" fmla="*/ 76 w 395"/>
                <a:gd name="T55" fmla="*/ 1 h 189"/>
                <a:gd name="T56" fmla="*/ 93 w 395"/>
                <a:gd name="T57" fmla="*/ 9 h 189"/>
                <a:gd name="T58" fmla="*/ 107 w 395"/>
                <a:gd name="T59" fmla="*/ 22 h 189"/>
                <a:gd name="T60" fmla="*/ 127 w 395"/>
                <a:gd name="T61" fmla="*/ 42 h 189"/>
                <a:gd name="T62" fmla="*/ 149 w 395"/>
                <a:gd name="T63" fmla="*/ 56 h 189"/>
                <a:gd name="T64" fmla="*/ 172 w 395"/>
                <a:gd name="T65" fmla="*/ 66 h 189"/>
                <a:gd name="T66" fmla="*/ 197 w 395"/>
                <a:gd name="T67" fmla="*/ 68 h 189"/>
                <a:gd name="T68" fmla="*/ 222 w 395"/>
                <a:gd name="T69" fmla="*/ 66 h 189"/>
                <a:gd name="T70" fmla="*/ 247 w 395"/>
                <a:gd name="T71" fmla="*/ 56 h 189"/>
                <a:gd name="T72" fmla="*/ 268 w 395"/>
                <a:gd name="T73" fmla="*/ 42 h 189"/>
                <a:gd name="T74" fmla="*/ 288 w 395"/>
                <a:gd name="T75" fmla="*/ 22 h 189"/>
                <a:gd name="T76" fmla="*/ 303 w 395"/>
                <a:gd name="T77" fmla="*/ 9 h 189"/>
                <a:gd name="T78" fmla="*/ 319 w 395"/>
                <a:gd name="T79" fmla="*/ 1 h 189"/>
                <a:gd name="T80" fmla="*/ 338 w 395"/>
                <a:gd name="T8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9">
                  <a:moveTo>
                    <a:pt x="338" y="0"/>
                  </a:moveTo>
                  <a:lnTo>
                    <a:pt x="356" y="4"/>
                  </a:lnTo>
                  <a:lnTo>
                    <a:pt x="372" y="14"/>
                  </a:lnTo>
                  <a:lnTo>
                    <a:pt x="385" y="27"/>
                  </a:lnTo>
                  <a:lnTo>
                    <a:pt x="392" y="45"/>
                  </a:lnTo>
                  <a:lnTo>
                    <a:pt x="395" y="62"/>
                  </a:lnTo>
                  <a:lnTo>
                    <a:pt x="391" y="81"/>
                  </a:lnTo>
                  <a:lnTo>
                    <a:pt x="381" y="98"/>
                  </a:lnTo>
                  <a:lnTo>
                    <a:pt x="356" y="124"/>
                  </a:lnTo>
                  <a:lnTo>
                    <a:pt x="329" y="147"/>
                  </a:lnTo>
                  <a:lnTo>
                    <a:pt x="298" y="165"/>
                  </a:lnTo>
                  <a:lnTo>
                    <a:pt x="266" y="178"/>
                  </a:lnTo>
                  <a:lnTo>
                    <a:pt x="232" y="185"/>
                  </a:lnTo>
                  <a:lnTo>
                    <a:pt x="197" y="189"/>
                  </a:lnTo>
                  <a:lnTo>
                    <a:pt x="163" y="185"/>
                  </a:lnTo>
                  <a:lnTo>
                    <a:pt x="129" y="178"/>
                  </a:lnTo>
                  <a:lnTo>
                    <a:pt x="97" y="165"/>
                  </a:lnTo>
                  <a:lnTo>
                    <a:pt x="67" y="147"/>
                  </a:lnTo>
                  <a:lnTo>
                    <a:pt x="38" y="124"/>
                  </a:lnTo>
                  <a:lnTo>
                    <a:pt x="14" y="98"/>
                  </a:lnTo>
                  <a:lnTo>
                    <a:pt x="5" y="81"/>
                  </a:lnTo>
                  <a:lnTo>
                    <a:pt x="0" y="62"/>
                  </a:lnTo>
                  <a:lnTo>
                    <a:pt x="2" y="45"/>
                  </a:lnTo>
                  <a:lnTo>
                    <a:pt x="10" y="27"/>
                  </a:lnTo>
                  <a:lnTo>
                    <a:pt x="22" y="14"/>
                  </a:lnTo>
                  <a:lnTo>
                    <a:pt x="40" y="4"/>
                  </a:lnTo>
                  <a:lnTo>
                    <a:pt x="57" y="0"/>
                  </a:lnTo>
                  <a:lnTo>
                    <a:pt x="76" y="1"/>
                  </a:lnTo>
                  <a:lnTo>
                    <a:pt x="93" y="9"/>
                  </a:lnTo>
                  <a:lnTo>
                    <a:pt x="107" y="22"/>
                  </a:lnTo>
                  <a:lnTo>
                    <a:pt x="127" y="42"/>
                  </a:lnTo>
                  <a:lnTo>
                    <a:pt x="149" y="56"/>
                  </a:lnTo>
                  <a:lnTo>
                    <a:pt x="172" y="66"/>
                  </a:lnTo>
                  <a:lnTo>
                    <a:pt x="197" y="68"/>
                  </a:lnTo>
                  <a:lnTo>
                    <a:pt x="222" y="66"/>
                  </a:lnTo>
                  <a:lnTo>
                    <a:pt x="247" y="56"/>
                  </a:lnTo>
                  <a:lnTo>
                    <a:pt x="268" y="42"/>
                  </a:lnTo>
                  <a:lnTo>
                    <a:pt x="288" y="22"/>
                  </a:lnTo>
                  <a:lnTo>
                    <a:pt x="303" y="9"/>
                  </a:lnTo>
                  <a:lnTo>
                    <a:pt x="319" y="1"/>
                  </a:lnTo>
                  <a:lnTo>
                    <a:pt x="3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0"/>
            <p:cNvSpPr>
              <a:spLocks/>
            </p:cNvSpPr>
            <p:nvPr/>
          </p:nvSpPr>
          <p:spPr bwMode="auto">
            <a:xfrm>
              <a:off x="860269" y="6204249"/>
              <a:ext cx="18058" cy="18058"/>
            </a:xfrm>
            <a:custGeom>
              <a:avLst/>
              <a:gdLst>
                <a:gd name="T0" fmla="*/ 59 w 120"/>
                <a:gd name="T1" fmla="*/ 0 h 120"/>
                <a:gd name="T2" fmla="*/ 79 w 120"/>
                <a:gd name="T3" fmla="*/ 3 h 120"/>
                <a:gd name="T4" fmla="*/ 95 w 120"/>
                <a:gd name="T5" fmla="*/ 11 h 120"/>
                <a:gd name="T6" fmla="*/ 108 w 120"/>
                <a:gd name="T7" fmla="*/ 25 h 120"/>
                <a:gd name="T8" fmla="*/ 117 w 120"/>
                <a:gd name="T9" fmla="*/ 41 h 120"/>
                <a:gd name="T10" fmla="*/ 120 w 120"/>
                <a:gd name="T11" fmla="*/ 59 h 120"/>
                <a:gd name="T12" fmla="*/ 117 w 120"/>
                <a:gd name="T13" fmla="*/ 79 h 120"/>
                <a:gd name="T14" fmla="*/ 108 w 120"/>
                <a:gd name="T15" fmla="*/ 95 h 120"/>
                <a:gd name="T16" fmla="*/ 95 w 120"/>
                <a:gd name="T17" fmla="*/ 108 h 120"/>
                <a:gd name="T18" fmla="*/ 79 w 120"/>
                <a:gd name="T19" fmla="*/ 116 h 120"/>
                <a:gd name="T20" fmla="*/ 59 w 120"/>
                <a:gd name="T21" fmla="*/ 120 h 120"/>
                <a:gd name="T22" fmla="*/ 41 w 120"/>
                <a:gd name="T23" fmla="*/ 116 h 120"/>
                <a:gd name="T24" fmla="*/ 25 w 120"/>
                <a:gd name="T25" fmla="*/ 108 h 120"/>
                <a:gd name="T26" fmla="*/ 11 w 120"/>
                <a:gd name="T27" fmla="*/ 95 h 120"/>
                <a:gd name="T28" fmla="*/ 4 w 120"/>
                <a:gd name="T29" fmla="*/ 79 h 120"/>
                <a:gd name="T30" fmla="*/ 0 w 120"/>
                <a:gd name="T31" fmla="*/ 59 h 120"/>
                <a:gd name="T32" fmla="*/ 4 w 120"/>
                <a:gd name="T33" fmla="*/ 41 h 120"/>
                <a:gd name="T34" fmla="*/ 11 w 120"/>
                <a:gd name="T35" fmla="*/ 25 h 120"/>
                <a:gd name="T36" fmla="*/ 25 w 120"/>
                <a:gd name="T37" fmla="*/ 11 h 120"/>
                <a:gd name="T38" fmla="*/ 41 w 120"/>
                <a:gd name="T39" fmla="*/ 3 h 120"/>
                <a:gd name="T40" fmla="*/ 59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59" y="0"/>
                  </a:moveTo>
                  <a:lnTo>
                    <a:pt x="79" y="3"/>
                  </a:lnTo>
                  <a:lnTo>
                    <a:pt x="95" y="11"/>
                  </a:lnTo>
                  <a:lnTo>
                    <a:pt x="108" y="25"/>
                  </a:lnTo>
                  <a:lnTo>
                    <a:pt x="117" y="41"/>
                  </a:lnTo>
                  <a:lnTo>
                    <a:pt x="120" y="59"/>
                  </a:lnTo>
                  <a:lnTo>
                    <a:pt x="117" y="79"/>
                  </a:lnTo>
                  <a:lnTo>
                    <a:pt x="108" y="95"/>
                  </a:lnTo>
                  <a:lnTo>
                    <a:pt x="95" y="108"/>
                  </a:lnTo>
                  <a:lnTo>
                    <a:pt x="79" y="116"/>
                  </a:lnTo>
                  <a:lnTo>
                    <a:pt x="59" y="120"/>
                  </a:lnTo>
                  <a:lnTo>
                    <a:pt x="41" y="116"/>
                  </a:lnTo>
                  <a:lnTo>
                    <a:pt x="25" y="108"/>
                  </a:lnTo>
                  <a:lnTo>
                    <a:pt x="11" y="95"/>
                  </a:lnTo>
                  <a:lnTo>
                    <a:pt x="4" y="79"/>
                  </a:lnTo>
                  <a:lnTo>
                    <a:pt x="0" y="59"/>
                  </a:lnTo>
                  <a:lnTo>
                    <a:pt x="4" y="41"/>
                  </a:lnTo>
                  <a:lnTo>
                    <a:pt x="11" y="25"/>
                  </a:lnTo>
                  <a:lnTo>
                    <a:pt x="25" y="11"/>
                  </a:lnTo>
                  <a:lnTo>
                    <a:pt x="41"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1"/>
            <p:cNvSpPr>
              <a:spLocks/>
            </p:cNvSpPr>
            <p:nvPr/>
          </p:nvSpPr>
          <p:spPr bwMode="auto">
            <a:xfrm>
              <a:off x="921666" y="6204249"/>
              <a:ext cx="17907" cy="18058"/>
            </a:xfrm>
            <a:custGeom>
              <a:avLst/>
              <a:gdLst>
                <a:gd name="T0" fmla="*/ 60 w 119"/>
                <a:gd name="T1" fmla="*/ 0 h 120"/>
                <a:gd name="T2" fmla="*/ 78 w 119"/>
                <a:gd name="T3" fmla="*/ 3 h 120"/>
                <a:gd name="T4" fmla="*/ 96 w 119"/>
                <a:gd name="T5" fmla="*/ 11 h 120"/>
                <a:gd name="T6" fmla="*/ 108 w 119"/>
                <a:gd name="T7" fmla="*/ 25 h 120"/>
                <a:gd name="T8" fmla="*/ 117 w 119"/>
                <a:gd name="T9" fmla="*/ 41 h 120"/>
                <a:gd name="T10" fmla="*/ 119 w 119"/>
                <a:gd name="T11" fmla="*/ 59 h 120"/>
                <a:gd name="T12" fmla="*/ 117 w 119"/>
                <a:gd name="T13" fmla="*/ 79 h 120"/>
                <a:gd name="T14" fmla="*/ 108 w 119"/>
                <a:gd name="T15" fmla="*/ 95 h 120"/>
                <a:gd name="T16" fmla="*/ 96 w 119"/>
                <a:gd name="T17" fmla="*/ 108 h 120"/>
                <a:gd name="T18" fmla="*/ 78 w 119"/>
                <a:gd name="T19" fmla="*/ 116 h 120"/>
                <a:gd name="T20" fmla="*/ 60 w 119"/>
                <a:gd name="T21" fmla="*/ 120 h 120"/>
                <a:gd name="T22" fmla="*/ 41 w 119"/>
                <a:gd name="T23" fmla="*/ 116 h 120"/>
                <a:gd name="T24" fmla="*/ 25 w 119"/>
                <a:gd name="T25" fmla="*/ 108 h 120"/>
                <a:gd name="T26" fmla="*/ 11 w 119"/>
                <a:gd name="T27" fmla="*/ 95 h 120"/>
                <a:gd name="T28" fmla="*/ 3 w 119"/>
                <a:gd name="T29" fmla="*/ 79 h 120"/>
                <a:gd name="T30" fmla="*/ 0 w 119"/>
                <a:gd name="T31" fmla="*/ 59 h 120"/>
                <a:gd name="T32" fmla="*/ 3 w 119"/>
                <a:gd name="T33" fmla="*/ 41 h 120"/>
                <a:gd name="T34" fmla="*/ 11 w 119"/>
                <a:gd name="T35" fmla="*/ 25 h 120"/>
                <a:gd name="T36" fmla="*/ 25 w 119"/>
                <a:gd name="T37" fmla="*/ 11 h 120"/>
                <a:gd name="T38" fmla="*/ 41 w 119"/>
                <a:gd name="T39" fmla="*/ 3 h 120"/>
                <a:gd name="T40" fmla="*/ 60 w 119"/>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0">
                  <a:moveTo>
                    <a:pt x="60" y="0"/>
                  </a:moveTo>
                  <a:lnTo>
                    <a:pt x="78" y="3"/>
                  </a:lnTo>
                  <a:lnTo>
                    <a:pt x="96" y="11"/>
                  </a:lnTo>
                  <a:lnTo>
                    <a:pt x="108" y="25"/>
                  </a:lnTo>
                  <a:lnTo>
                    <a:pt x="117" y="41"/>
                  </a:lnTo>
                  <a:lnTo>
                    <a:pt x="119" y="59"/>
                  </a:lnTo>
                  <a:lnTo>
                    <a:pt x="117" y="79"/>
                  </a:lnTo>
                  <a:lnTo>
                    <a:pt x="108" y="95"/>
                  </a:lnTo>
                  <a:lnTo>
                    <a:pt x="96" y="108"/>
                  </a:lnTo>
                  <a:lnTo>
                    <a:pt x="78" y="116"/>
                  </a:lnTo>
                  <a:lnTo>
                    <a:pt x="60" y="120"/>
                  </a:lnTo>
                  <a:lnTo>
                    <a:pt x="41" y="116"/>
                  </a:lnTo>
                  <a:lnTo>
                    <a:pt x="25" y="108"/>
                  </a:lnTo>
                  <a:lnTo>
                    <a:pt x="11" y="95"/>
                  </a:lnTo>
                  <a:lnTo>
                    <a:pt x="3" y="79"/>
                  </a:lnTo>
                  <a:lnTo>
                    <a:pt x="0" y="59"/>
                  </a:lnTo>
                  <a:lnTo>
                    <a:pt x="3" y="41"/>
                  </a:lnTo>
                  <a:lnTo>
                    <a:pt x="11" y="25"/>
                  </a:lnTo>
                  <a:lnTo>
                    <a:pt x="25" y="11"/>
                  </a:lnTo>
                  <a:lnTo>
                    <a:pt x="41" y="3"/>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1" name="Freeform 7"/>
          <p:cNvSpPr>
            <a:spLocks noEditPoints="1"/>
          </p:cNvSpPr>
          <p:nvPr/>
        </p:nvSpPr>
        <p:spPr bwMode="auto">
          <a:xfrm>
            <a:off x="8085091" y="1966705"/>
            <a:ext cx="536669" cy="724555"/>
          </a:xfrm>
          <a:custGeom>
            <a:avLst/>
            <a:gdLst>
              <a:gd name="T0" fmla="*/ 1334 w 2820"/>
              <a:gd name="T1" fmla="*/ 2604 h 4188"/>
              <a:gd name="T2" fmla="*/ 1135 w 2820"/>
              <a:gd name="T3" fmla="*/ 2492 h 4188"/>
              <a:gd name="T4" fmla="*/ 1721 w 2820"/>
              <a:gd name="T5" fmla="*/ 2084 h 4188"/>
              <a:gd name="T6" fmla="*/ 1550 w 2820"/>
              <a:gd name="T7" fmla="*/ 2297 h 4188"/>
              <a:gd name="T8" fmla="*/ 1510 w 2820"/>
              <a:gd name="T9" fmla="*/ 2344 h 4188"/>
              <a:gd name="T10" fmla="*/ 1689 w 2820"/>
              <a:gd name="T11" fmla="*/ 2494 h 4188"/>
              <a:gd name="T12" fmla="*/ 1471 w 2820"/>
              <a:gd name="T13" fmla="*/ 1915 h 4188"/>
              <a:gd name="T14" fmla="*/ 1641 w 2820"/>
              <a:gd name="T15" fmla="*/ 1869 h 4188"/>
              <a:gd name="T16" fmla="*/ 706 w 2820"/>
              <a:gd name="T17" fmla="*/ 1185 h 4188"/>
              <a:gd name="T18" fmla="*/ 1986 w 2820"/>
              <a:gd name="T19" fmla="*/ 1294 h 4188"/>
              <a:gd name="T20" fmla="*/ 2092 w 2820"/>
              <a:gd name="T21" fmla="*/ 1103 h 4188"/>
              <a:gd name="T22" fmla="*/ 1471 w 2820"/>
              <a:gd name="T23" fmla="*/ 854 h 4188"/>
              <a:gd name="T24" fmla="*/ 956 w 2820"/>
              <a:gd name="T25" fmla="*/ 1442 h 4188"/>
              <a:gd name="T26" fmla="*/ 1245 w 2820"/>
              <a:gd name="T27" fmla="*/ 1767 h 4188"/>
              <a:gd name="T28" fmla="*/ 1711 w 2820"/>
              <a:gd name="T29" fmla="*/ 1680 h 4188"/>
              <a:gd name="T30" fmla="*/ 1855 w 2820"/>
              <a:gd name="T31" fmla="*/ 890 h 4188"/>
              <a:gd name="T32" fmla="*/ 1334 w 2820"/>
              <a:gd name="T33" fmla="*/ 127 h 4188"/>
              <a:gd name="T34" fmla="*/ 853 w 2820"/>
              <a:gd name="T35" fmla="*/ 439 h 4188"/>
              <a:gd name="T36" fmla="*/ 834 w 2820"/>
              <a:gd name="T37" fmla="*/ 874 h 4188"/>
              <a:gd name="T38" fmla="*/ 1266 w 2820"/>
              <a:gd name="T39" fmla="*/ 789 h 4188"/>
              <a:gd name="T40" fmla="*/ 1750 w 2820"/>
              <a:gd name="T41" fmla="*/ 613 h 4188"/>
              <a:gd name="T42" fmla="*/ 1952 w 2820"/>
              <a:gd name="T43" fmla="*/ 812 h 4188"/>
              <a:gd name="T44" fmla="*/ 1986 w 2820"/>
              <a:gd name="T45" fmla="*/ 897 h 4188"/>
              <a:gd name="T46" fmla="*/ 1917 w 2820"/>
              <a:gd name="T47" fmla="*/ 385 h 4188"/>
              <a:gd name="T48" fmla="*/ 1404 w 2820"/>
              <a:gd name="T49" fmla="*/ 123 h 4188"/>
              <a:gd name="T50" fmla="*/ 1940 w 2820"/>
              <a:gd name="T51" fmla="*/ 223 h 4188"/>
              <a:gd name="T52" fmla="*/ 2163 w 2820"/>
              <a:gd name="T53" fmla="*/ 987 h 4188"/>
              <a:gd name="T54" fmla="*/ 2185 w 2820"/>
              <a:gd name="T55" fmla="*/ 1298 h 4188"/>
              <a:gd name="T56" fmla="*/ 1923 w 2820"/>
              <a:gd name="T57" fmla="*/ 1603 h 4188"/>
              <a:gd name="T58" fmla="*/ 2512 w 2820"/>
              <a:gd name="T59" fmla="*/ 2260 h 4188"/>
              <a:gd name="T60" fmla="*/ 2715 w 2820"/>
              <a:gd name="T61" fmla="*/ 2429 h 4188"/>
              <a:gd name="T62" fmla="*/ 2818 w 2820"/>
              <a:gd name="T63" fmla="*/ 3188 h 4188"/>
              <a:gd name="T64" fmla="*/ 2699 w 2820"/>
              <a:gd name="T65" fmla="*/ 3169 h 4188"/>
              <a:gd name="T66" fmla="*/ 2581 w 2820"/>
              <a:gd name="T67" fmla="*/ 2459 h 4188"/>
              <a:gd name="T68" fmla="*/ 2010 w 2820"/>
              <a:gd name="T69" fmla="*/ 2197 h 4188"/>
              <a:gd name="T70" fmla="*/ 1682 w 2820"/>
              <a:gd name="T71" fmla="*/ 2636 h 4188"/>
              <a:gd name="T72" fmla="*/ 1755 w 2820"/>
              <a:gd name="T73" fmla="*/ 3834 h 4188"/>
              <a:gd name="T74" fmla="*/ 2274 w 2820"/>
              <a:gd name="T75" fmla="*/ 2796 h 4188"/>
              <a:gd name="T76" fmla="*/ 2689 w 2820"/>
              <a:gd name="T77" fmla="*/ 4055 h 4188"/>
              <a:gd name="T78" fmla="*/ 2779 w 2820"/>
              <a:gd name="T79" fmla="*/ 3396 h 4188"/>
              <a:gd name="T80" fmla="*/ 2775 w 2820"/>
              <a:gd name="T81" fmla="*/ 4142 h 4188"/>
              <a:gd name="T82" fmla="*/ 969 w 2820"/>
              <a:gd name="T83" fmla="*/ 4146 h 4188"/>
              <a:gd name="T84" fmla="*/ 1065 w 2820"/>
              <a:gd name="T85" fmla="*/ 3834 h 4188"/>
              <a:gd name="T86" fmla="*/ 1139 w 2820"/>
              <a:gd name="T87" fmla="*/ 2636 h 4188"/>
              <a:gd name="T88" fmla="*/ 370 w 2820"/>
              <a:gd name="T89" fmla="*/ 2367 h 4188"/>
              <a:gd name="T90" fmla="*/ 218 w 2820"/>
              <a:gd name="T91" fmla="*/ 2484 h 4188"/>
              <a:gd name="T92" fmla="*/ 126 w 2820"/>
              <a:gd name="T93" fmla="*/ 4045 h 4188"/>
              <a:gd name="T94" fmla="*/ 528 w 2820"/>
              <a:gd name="T95" fmla="*/ 2798 h 4188"/>
              <a:gd name="T96" fmla="*/ 760 w 2820"/>
              <a:gd name="T97" fmla="*/ 4069 h 4188"/>
              <a:gd name="T98" fmla="*/ 741 w 2820"/>
              <a:gd name="T99" fmla="*/ 4188 h 4188"/>
              <a:gd name="T100" fmla="*/ 0 w 2820"/>
              <a:gd name="T101" fmla="*/ 4032 h 4188"/>
              <a:gd name="T102" fmla="*/ 131 w 2820"/>
              <a:gd name="T103" fmla="*/ 2397 h 4188"/>
              <a:gd name="T104" fmla="*/ 318 w 2820"/>
              <a:gd name="T105" fmla="*/ 2255 h 4188"/>
              <a:gd name="T106" fmla="*/ 875 w 2820"/>
              <a:gd name="T107" fmla="*/ 1585 h 4188"/>
              <a:gd name="T108" fmla="*/ 623 w 2820"/>
              <a:gd name="T109" fmla="*/ 1298 h 4188"/>
              <a:gd name="T110" fmla="*/ 644 w 2820"/>
              <a:gd name="T111" fmla="*/ 994 h 4188"/>
              <a:gd name="T112" fmla="*/ 866 w 2820"/>
              <a:gd name="T113" fmla="*/ 223 h 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0" h="4188">
                <a:moveTo>
                  <a:pt x="1353" y="2727"/>
                </a:moveTo>
                <a:lnTo>
                  <a:pt x="1176" y="3777"/>
                </a:lnTo>
                <a:lnTo>
                  <a:pt x="1410" y="4036"/>
                </a:lnTo>
                <a:lnTo>
                  <a:pt x="1645" y="3777"/>
                </a:lnTo>
                <a:lnTo>
                  <a:pt x="1467" y="2727"/>
                </a:lnTo>
                <a:lnTo>
                  <a:pt x="1353" y="2727"/>
                </a:lnTo>
                <a:close/>
                <a:moveTo>
                  <a:pt x="1410" y="2447"/>
                </a:moveTo>
                <a:lnTo>
                  <a:pt x="1287" y="2534"/>
                </a:lnTo>
                <a:lnTo>
                  <a:pt x="1334" y="2604"/>
                </a:lnTo>
                <a:lnTo>
                  <a:pt x="1486" y="2604"/>
                </a:lnTo>
                <a:lnTo>
                  <a:pt x="1533" y="2534"/>
                </a:lnTo>
                <a:lnTo>
                  <a:pt x="1410" y="2447"/>
                </a:lnTo>
                <a:close/>
                <a:moveTo>
                  <a:pt x="1098" y="2084"/>
                </a:moveTo>
                <a:lnTo>
                  <a:pt x="924" y="2152"/>
                </a:lnTo>
                <a:lnTo>
                  <a:pt x="1105" y="2513"/>
                </a:lnTo>
                <a:lnTo>
                  <a:pt x="1111" y="2509"/>
                </a:lnTo>
                <a:lnTo>
                  <a:pt x="1121" y="2503"/>
                </a:lnTo>
                <a:lnTo>
                  <a:pt x="1135" y="2492"/>
                </a:lnTo>
                <a:lnTo>
                  <a:pt x="1153" y="2479"/>
                </a:lnTo>
                <a:lnTo>
                  <a:pt x="1174" y="2463"/>
                </a:lnTo>
                <a:lnTo>
                  <a:pt x="1200" y="2447"/>
                </a:lnTo>
                <a:lnTo>
                  <a:pt x="1226" y="2427"/>
                </a:lnTo>
                <a:lnTo>
                  <a:pt x="1257" y="2406"/>
                </a:lnTo>
                <a:lnTo>
                  <a:pt x="1288" y="2383"/>
                </a:lnTo>
                <a:lnTo>
                  <a:pt x="1321" y="2359"/>
                </a:lnTo>
                <a:lnTo>
                  <a:pt x="1098" y="2084"/>
                </a:lnTo>
                <a:close/>
                <a:moveTo>
                  <a:pt x="1721" y="2084"/>
                </a:moveTo>
                <a:lnTo>
                  <a:pt x="1689" y="2124"/>
                </a:lnTo>
                <a:lnTo>
                  <a:pt x="1660" y="2160"/>
                </a:lnTo>
                <a:lnTo>
                  <a:pt x="1636" y="2190"/>
                </a:lnTo>
                <a:lnTo>
                  <a:pt x="1614" y="2217"/>
                </a:lnTo>
                <a:lnTo>
                  <a:pt x="1597" y="2239"/>
                </a:lnTo>
                <a:lnTo>
                  <a:pt x="1581" y="2258"/>
                </a:lnTo>
                <a:lnTo>
                  <a:pt x="1569" y="2273"/>
                </a:lnTo>
                <a:lnTo>
                  <a:pt x="1557" y="2287"/>
                </a:lnTo>
                <a:lnTo>
                  <a:pt x="1550" y="2297"/>
                </a:lnTo>
                <a:lnTo>
                  <a:pt x="1542" y="2306"/>
                </a:lnTo>
                <a:lnTo>
                  <a:pt x="1537" y="2312"/>
                </a:lnTo>
                <a:lnTo>
                  <a:pt x="1532" y="2317"/>
                </a:lnTo>
                <a:lnTo>
                  <a:pt x="1528" y="2322"/>
                </a:lnTo>
                <a:lnTo>
                  <a:pt x="1526" y="2326"/>
                </a:lnTo>
                <a:lnTo>
                  <a:pt x="1522" y="2330"/>
                </a:lnTo>
                <a:lnTo>
                  <a:pt x="1519" y="2334"/>
                </a:lnTo>
                <a:lnTo>
                  <a:pt x="1515" y="2339"/>
                </a:lnTo>
                <a:lnTo>
                  <a:pt x="1510" y="2344"/>
                </a:lnTo>
                <a:lnTo>
                  <a:pt x="1505" y="2350"/>
                </a:lnTo>
                <a:lnTo>
                  <a:pt x="1499" y="2359"/>
                </a:lnTo>
                <a:lnTo>
                  <a:pt x="1533" y="2383"/>
                </a:lnTo>
                <a:lnTo>
                  <a:pt x="1566" y="2406"/>
                </a:lnTo>
                <a:lnTo>
                  <a:pt x="1597" y="2429"/>
                </a:lnTo>
                <a:lnTo>
                  <a:pt x="1625" y="2448"/>
                </a:lnTo>
                <a:lnTo>
                  <a:pt x="1649" y="2466"/>
                </a:lnTo>
                <a:lnTo>
                  <a:pt x="1671" y="2481"/>
                </a:lnTo>
                <a:lnTo>
                  <a:pt x="1689" y="2494"/>
                </a:lnTo>
                <a:lnTo>
                  <a:pt x="1702" y="2504"/>
                </a:lnTo>
                <a:lnTo>
                  <a:pt x="1712" y="2510"/>
                </a:lnTo>
                <a:lnTo>
                  <a:pt x="1716" y="2513"/>
                </a:lnTo>
                <a:lnTo>
                  <a:pt x="1896" y="2152"/>
                </a:lnTo>
                <a:lnTo>
                  <a:pt x="1721" y="2084"/>
                </a:lnTo>
                <a:close/>
                <a:moveTo>
                  <a:pt x="1641" y="1869"/>
                </a:moveTo>
                <a:lnTo>
                  <a:pt x="1586" y="1891"/>
                </a:lnTo>
                <a:lnTo>
                  <a:pt x="1529" y="1905"/>
                </a:lnTo>
                <a:lnTo>
                  <a:pt x="1471" y="1915"/>
                </a:lnTo>
                <a:lnTo>
                  <a:pt x="1411" y="1918"/>
                </a:lnTo>
                <a:lnTo>
                  <a:pt x="1353" y="1915"/>
                </a:lnTo>
                <a:lnTo>
                  <a:pt x="1294" y="1907"/>
                </a:lnTo>
                <a:lnTo>
                  <a:pt x="1236" y="1893"/>
                </a:lnTo>
                <a:lnTo>
                  <a:pt x="1179" y="1874"/>
                </a:lnTo>
                <a:lnTo>
                  <a:pt x="1179" y="1989"/>
                </a:lnTo>
                <a:lnTo>
                  <a:pt x="1410" y="2274"/>
                </a:lnTo>
                <a:lnTo>
                  <a:pt x="1641" y="1989"/>
                </a:lnTo>
                <a:lnTo>
                  <a:pt x="1641" y="1869"/>
                </a:lnTo>
                <a:close/>
                <a:moveTo>
                  <a:pt x="822" y="1024"/>
                </a:moveTo>
                <a:lnTo>
                  <a:pt x="795" y="1033"/>
                </a:lnTo>
                <a:lnTo>
                  <a:pt x="770" y="1046"/>
                </a:lnTo>
                <a:lnTo>
                  <a:pt x="748" y="1062"/>
                </a:lnTo>
                <a:lnTo>
                  <a:pt x="729" y="1083"/>
                </a:lnTo>
                <a:lnTo>
                  <a:pt x="715" y="1105"/>
                </a:lnTo>
                <a:lnTo>
                  <a:pt x="706" y="1131"/>
                </a:lnTo>
                <a:lnTo>
                  <a:pt x="704" y="1157"/>
                </a:lnTo>
                <a:lnTo>
                  <a:pt x="706" y="1185"/>
                </a:lnTo>
                <a:lnTo>
                  <a:pt x="714" y="1212"/>
                </a:lnTo>
                <a:lnTo>
                  <a:pt x="728" y="1236"/>
                </a:lnTo>
                <a:lnTo>
                  <a:pt x="746" y="1256"/>
                </a:lnTo>
                <a:lnTo>
                  <a:pt x="767" y="1274"/>
                </a:lnTo>
                <a:lnTo>
                  <a:pt x="793" y="1287"/>
                </a:lnTo>
                <a:lnTo>
                  <a:pt x="822" y="1294"/>
                </a:lnTo>
                <a:lnTo>
                  <a:pt x="822" y="1024"/>
                </a:lnTo>
                <a:close/>
                <a:moveTo>
                  <a:pt x="1986" y="1020"/>
                </a:moveTo>
                <a:lnTo>
                  <a:pt x="1986" y="1294"/>
                </a:lnTo>
                <a:lnTo>
                  <a:pt x="2011" y="1288"/>
                </a:lnTo>
                <a:lnTo>
                  <a:pt x="2035" y="1277"/>
                </a:lnTo>
                <a:lnTo>
                  <a:pt x="2057" y="1261"/>
                </a:lnTo>
                <a:lnTo>
                  <a:pt x="2077" y="1240"/>
                </a:lnTo>
                <a:lnTo>
                  <a:pt x="2091" y="1216"/>
                </a:lnTo>
                <a:lnTo>
                  <a:pt x="2101" y="1188"/>
                </a:lnTo>
                <a:lnTo>
                  <a:pt x="2104" y="1157"/>
                </a:lnTo>
                <a:lnTo>
                  <a:pt x="2101" y="1129"/>
                </a:lnTo>
                <a:lnTo>
                  <a:pt x="2092" y="1103"/>
                </a:lnTo>
                <a:lnTo>
                  <a:pt x="2080" y="1079"/>
                </a:lnTo>
                <a:lnTo>
                  <a:pt x="2062" y="1058"/>
                </a:lnTo>
                <a:lnTo>
                  <a:pt x="2040" y="1041"/>
                </a:lnTo>
                <a:lnTo>
                  <a:pt x="2014" y="1028"/>
                </a:lnTo>
                <a:lnTo>
                  <a:pt x="1986" y="1020"/>
                </a:lnTo>
                <a:close/>
                <a:moveTo>
                  <a:pt x="1711" y="734"/>
                </a:moveTo>
                <a:lnTo>
                  <a:pt x="1635" y="779"/>
                </a:lnTo>
                <a:lnTo>
                  <a:pt x="1553" y="819"/>
                </a:lnTo>
                <a:lnTo>
                  <a:pt x="1471" y="854"/>
                </a:lnTo>
                <a:lnTo>
                  <a:pt x="1386" y="883"/>
                </a:lnTo>
                <a:lnTo>
                  <a:pt x="1299" y="907"/>
                </a:lnTo>
                <a:lnTo>
                  <a:pt x="1211" y="925"/>
                </a:lnTo>
                <a:lnTo>
                  <a:pt x="1122" y="937"/>
                </a:lnTo>
                <a:lnTo>
                  <a:pt x="1034" y="942"/>
                </a:lnTo>
                <a:lnTo>
                  <a:pt x="945" y="940"/>
                </a:lnTo>
                <a:lnTo>
                  <a:pt x="945" y="1343"/>
                </a:lnTo>
                <a:lnTo>
                  <a:pt x="947" y="1393"/>
                </a:lnTo>
                <a:lnTo>
                  <a:pt x="956" y="1442"/>
                </a:lnTo>
                <a:lnTo>
                  <a:pt x="969" y="1490"/>
                </a:lnTo>
                <a:lnTo>
                  <a:pt x="988" y="1536"/>
                </a:lnTo>
                <a:lnTo>
                  <a:pt x="1012" y="1579"/>
                </a:lnTo>
                <a:lnTo>
                  <a:pt x="1040" y="1619"/>
                </a:lnTo>
                <a:lnTo>
                  <a:pt x="1073" y="1657"/>
                </a:lnTo>
                <a:lnTo>
                  <a:pt x="1110" y="1692"/>
                </a:lnTo>
                <a:lnTo>
                  <a:pt x="1151" y="1721"/>
                </a:lnTo>
                <a:lnTo>
                  <a:pt x="1196" y="1746"/>
                </a:lnTo>
                <a:lnTo>
                  <a:pt x="1245" y="1767"/>
                </a:lnTo>
                <a:lnTo>
                  <a:pt x="1297" y="1782"/>
                </a:lnTo>
                <a:lnTo>
                  <a:pt x="1353" y="1792"/>
                </a:lnTo>
                <a:lnTo>
                  <a:pt x="1411" y="1794"/>
                </a:lnTo>
                <a:lnTo>
                  <a:pt x="1467" y="1792"/>
                </a:lnTo>
                <a:lnTo>
                  <a:pt x="1522" y="1782"/>
                </a:lnTo>
                <a:lnTo>
                  <a:pt x="1574" y="1764"/>
                </a:lnTo>
                <a:lnTo>
                  <a:pt x="1623" y="1742"/>
                </a:lnTo>
                <a:lnTo>
                  <a:pt x="1669" y="1715"/>
                </a:lnTo>
                <a:lnTo>
                  <a:pt x="1711" y="1680"/>
                </a:lnTo>
                <a:lnTo>
                  <a:pt x="1749" y="1643"/>
                </a:lnTo>
                <a:lnTo>
                  <a:pt x="1782" y="1602"/>
                </a:lnTo>
                <a:lnTo>
                  <a:pt x="1810" y="1555"/>
                </a:lnTo>
                <a:lnTo>
                  <a:pt x="1832" y="1506"/>
                </a:lnTo>
                <a:lnTo>
                  <a:pt x="1849" y="1454"/>
                </a:lnTo>
                <a:lnTo>
                  <a:pt x="1859" y="1400"/>
                </a:lnTo>
                <a:lnTo>
                  <a:pt x="1863" y="1343"/>
                </a:lnTo>
                <a:lnTo>
                  <a:pt x="1863" y="897"/>
                </a:lnTo>
                <a:lnTo>
                  <a:pt x="1855" y="890"/>
                </a:lnTo>
                <a:lnTo>
                  <a:pt x="1845" y="877"/>
                </a:lnTo>
                <a:lnTo>
                  <a:pt x="1831" y="863"/>
                </a:lnTo>
                <a:lnTo>
                  <a:pt x="1815" y="844"/>
                </a:lnTo>
                <a:lnTo>
                  <a:pt x="1794" y="822"/>
                </a:lnTo>
                <a:lnTo>
                  <a:pt x="1770" y="797"/>
                </a:lnTo>
                <a:lnTo>
                  <a:pt x="1742" y="767"/>
                </a:lnTo>
                <a:lnTo>
                  <a:pt x="1711" y="734"/>
                </a:lnTo>
                <a:close/>
                <a:moveTo>
                  <a:pt x="1404" y="123"/>
                </a:moveTo>
                <a:lnTo>
                  <a:pt x="1334" y="127"/>
                </a:lnTo>
                <a:lnTo>
                  <a:pt x="1267" y="137"/>
                </a:lnTo>
                <a:lnTo>
                  <a:pt x="1202" y="155"/>
                </a:lnTo>
                <a:lnTo>
                  <a:pt x="1141" y="179"/>
                </a:lnTo>
                <a:lnTo>
                  <a:pt x="1083" y="209"/>
                </a:lnTo>
                <a:lnTo>
                  <a:pt x="1027" y="246"/>
                </a:lnTo>
                <a:lnTo>
                  <a:pt x="976" y="287"/>
                </a:lnTo>
                <a:lnTo>
                  <a:pt x="931" y="334"/>
                </a:lnTo>
                <a:lnTo>
                  <a:pt x="890" y="385"/>
                </a:lnTo>
                <a:lnTo>
                  <a:pt x="853" y="439"/>
                </a:lnTo>
                <a:lnTo>
                  <a:pt x="823" y="497"/>
                </a:lnTo>
                <a:lnTo>
                  <a:pt x="799" y="558"/>
                </a:lnTo>
                <a:lnTo>
                  <a:pt x="781" y="623"/>
                </a:lnTo>
                <a:lnTo>
                  <a:pt x="770" y="690"/>
                </a:lnTo>
                <a:lnTo>
                  <a:pt x="767" y="760"/>
                </a:lnTo>
                <a:lnTo>
                  <a:pt x="767" y="912"/>
                </a:lnTo>
                <a:lnTo>
                  <a:pt x="795" y="905"/>
                </a:lnTo>
                <a:lnTo>
                  <a:pt x="826" y="899"/>
                </a:lnTo>
                <a:lnTo>
                  <a:pt x="834" y="874"/>
                </a:lnTo>
                <a:lnTo>
                  <a:pt x="848" y="854"/>
                </a:lnTo>
                <a:lnTo>
                  <a:pt x="867" y="838"/>
                </a:lnTo>
                <a:lnTo>
                  <a:pt x="889" y="825"/>
                </a:lnTo>
                <a:lnTo>
                  <a:pt x="913" y="817"/>
                </a:lnTo>
                <a:lnTo>
                  <a:pt x="938" y="817"/>
                </a:lnTo>
                <a:lnTo>
                  <a:pt x="1020" y="820"/>
                </a:lnTo>
                <a:lnTo>
                  <a:pt x="1101" y="816"/>
                </a:lnTo>
                <a:lnTo>
                  <a:pt x="1183" y="806"/>
                </a:lnTo>
                <a:lnTo>
                  <a:pt x="1266" y="789"/>
                </a:lnTo>
                <a:lnTo>
                  <a:pt x="1347" y="768"/>
                </a:lnTo>
                <a:lnTo>
                  <a:pt x="1427" y="740"/>
                </a:lnTo>
                <a:lnTo>
                  <a:pt x="1505" y="707"/>
                </a:lnTo>
                <a:lnTo>
                  <a:pt x="1580" y="669"/>
                </a:lnTo>
                <a:lnTo>
                  <a:pt x="1654" y="624"/>
                </a:lnTo>
                <a:lnTo>
                  <a:pt x="1677" y="613"/>
                </a:lnTo>
                <a:lnTo>
                  <a:pt x="1702" y="607"/>
                </a:lnTo>
                <a:lnTo>
                  <a:pt x="1726" y="608"/>
                </a:lnTo>
                <a:lnTo>
                  <a:pt x="1750" y="613"/>
                </a:lnTo>
                <a:lnTo>
                  <a:pt x="1773" y="624"/>
                </a:lnTo>
                <a:lnTo>
                  <a:pt x="1793" y="641"/>
                </a:lnTo>
                <a:lnTo>
                  <a:pt x="1826" y="678"/>
                </a:lnTo>
                <a:lnTo>
                  <a:pt x="1857" y="709"/>
                </a:lnTo>
                <a:lnTo>
                  <a:pt x="1882" y="737"/>
                </a:lnTo>
                <a:lnTo>
                  <a:pt x="1905" y="760"/>
                </a:lnTo>
                <a:lnTo>
                  <a:pt x="1923" y="780"/>
                </a:lnTo>
                <a:lnTo>
                  <a:pt x="1939" y="798"/>
                </a:lnTo>
                <a:lnTo>
                  <a:pt x="1952" y="812"/>
                </a:lnTo>
                <a:lnTo>
                  <a:pt x="1962" y="825"/>
                </a:lnTo>
                <a:lnTo>
                  <a:pt x="1969" y="836"/>
                </a:lnTo>
                <a:lnTo>
                  <a:pt x="1976" y="845"/>
                </a:lnTo>
                <a:lnTo>
                  <a:pt x="1980" y="854"/>
                </a:lnTo>
                <a:lnTo>
                  <a:pt x="1982" y="862"/>
                </a:lnTo>
                <a:lnTo>
                  <a:pt x="1985" y="869"/>
                </a:lnTo>
                <a:lnTo>
                  <a:pt x="1985" y="878"/>
                </a:lnTo>
                <a:lnTo>
                  <a:pt x="1986" y="887"/>
                </a:lnTo>
                <a:lnTo>
                  <a:pt x="1986" y="897"/>
                </a:lnTo>
                <a:lnTo>
                  <a:pt x="2014" y="901"/>
                </a:lnTo>
                <a:lnTo>
                  <a:pt x="2040" y="907"/>
                </a:lnTo>
                <a:lnTo>
                  <a:pt x="2040" y="760"/>
                </a:lnTo>
                <a:lnTo>
                  <a:pt x="2037" y="690"/>
                </a:lnTo>
                <a:lnTo>
                  <a:pt x="2027" y="623"/>
                </a:lnTo>
                <a:lnTo>
                  <a:pt x="2009" y="558"/>
                </a:lnTo>
                <a:lnTo>
                  <a:pt x="1985" y="497"/>
                </a:lnTo>
                <a:lnTo>
                  <a:pt x="1954" y="439"/>
                </a:lnTo>
                <a:lnTo>
                  <a:pt x="1917" y="385"/>
                </a:lnTo>
                <a:lnTo>
                  <a:pt x="1877" y="334"/>
                </a:lnTo>
                <a:lnTo>
                  <a:pt x="1830" y="287"/>
                </a:lnTo>
                <a:lnTo>
                  <a:pt x="1779" y="246"/>
                </a:lnTo>
                <a:lnTo>
                  <a:pt x="1725" y="209"/>
                </a:lnTo>
                <a:lnTo>
                  <a:pt x="1666" y="179"/>
                </a:lnTo>
                <a:lnTo>
                  <a:pt x="1605" y="155"/>
                </a:lnTo>
                <a:lnTo>
                  <a:pt x="1541" y="137"/>
                </a:lnTo>
                <a:lnTo>
                  <a:pt x="1474" y="127"/>
                </a:lnTo>
                <a:lnTo>
                  <a:pt x="1404" y="123"/>
                </a:lnTo>
                <a:close/>
                <a:moveTo>
                  <a:pt x="1404" y="0"/>
                </a:moveTo>
                <a:lnTo>
                  <a:pt x="1481" y="4"/>
                </a:lnTo>
                <a:lnTo>
                  <a:pt x="1557" y="15"/>
                </a:lnTo>
                <a:lnTo>
                  <a:pt x="1630" y="34"/>
                </a:lnTo>
                <a:lnTo>
                  <a:pt x="1699" y="60"/>
                </a:lnTo>
                <a:lnTo>
                  <a:pt x="1765" y="91"/>
                </a:lnTo>
                <a:lnTo>
                  <a:pt x="1829" y="129"/>
                </a:lnTo>
                <a:lnTo>
                  <a:pt x="1887" y="174"/>
                </a:lnTo>
                <a:lnTo>
                  <a:pt x="1940" y="223"/>
                </a:lnTo>
                <a:lnTo>
                  <a:pt x="1990" y="277"/>
                </a:lnTo>
                <a:lnTo>
                  <a:pt x="2034" y="335"/>
                </a:lnTo>
                <a:lnTo>
                  <a:pt x="2072" y="398"/>
                </a:lnTo>
                <a:lnTo>
                  <a:pt x="2104" y="464"/>
                </a:lnTo>
                <a:lnTo>
                  <a:pt x="2129" y="534"/>
                </a:lnTo>
                <a:lnTo>
                  <a:pt x="2148" y="608"/>
                </a:lnTo>
                <a:lnTo>
                  <a:pt x="2160" y="683"/>
                </a:lnTo>
                <a:lnTo>
                  <a:pt x="2163" y="760"/>
                </a:lnTo>
                <a:lnTo>
                  <a:pt x="2163" y="987"/>
                </a:lnTo>
                <a:lnTo>
                  <a:pt x="2185" y="1018"/>
                </a:lnTo>
                <a:lnTo>
                  <a:pt x="2203" y="1050"/>
                </a:lnTo>
                <a:lnTo>
                  <a:pt x="2217" y="1084"/>
                </a:lnTo>
                <a:lnTo>
                  <a:pt x="2224" y="1121"/>
                </a:lnTo>
                <a:lnTo>
                  <a:pt x="2227" y="1157"/>
                </a:lnTo>
                <a:lnTo>
                  <a:pt x="2224" y="1195"/>
                </a:lnTo>
                <a:lnTo>
                  <a:pt x="2215" y="1232"/>
                </a:lnTo>
                <a:lnTo>
                  <a:pt x="2203" y="1267"/>
                </a:lnTo>
                <a:lnTo>
                  <a:pt x="2185" y="1298"/>
                </a:lnTo>
                <a:lnTo>
                  <a:pt x="2163" y="1329"/>
                </a:lnTo>
                <a:lnTo>
                  <a:pt x="2137" y="1355"/>
                </a:lnTo>
                <a:lnTo>
                  <a:pt x="2101" y="1381"/>
                </a:lnTo>
                <a:lnTo>
                  <a:pt x="2063" y="1400"/>
                </a:lnTo>
                <a:lnTo>
                  <a:pt x="2023" y="1412"/>
                </a:lnTo>
                <a:lnTo>
                  <a:pt x="1981" y="1419"/>
                </a:lnTo>
                <a:lnTo>
                  <a:pt x="1968" y="1484"/>
                </a:lnTo>
                <a:lnTo>
                  <a:pt x="1949" y="1544"/>
                </a:lnTo>
                <a:lnTo>
                  <a:pt x="1923" y="1603"/>
                </a:lnTo>
                <a:lnTo>
                  <a:pt x="1891" y="1659"/>
                </a:lnTo>
                <a:lnTo>
                  <a:pt x="1854" y="1709"/>
                </a:lnTo>
                <a:lnTo>
                  <a:pt x="1811" y="1755"/>
                </a:lnTo>
                <a:lnTo>
                  <a:pt x="1763" y="1797"/>
                </a:lnTo>
                <a:lnTo>
                  <a:pt x="1763" y="1968"/>
                </a:lnTo>
                <a:lnTo>
                  <a:pt x="2496" y="2253"/>
                </a:lnTo>
                <a:lnTo>
                  <a:pt x="2497" y="2254"/>
                </a:lnTo>
                <a:lnTo>
                  <a:pt x="2502" y="2255"/>
                </a:lnTo>
                <a:lnTo>
                  <a:pt x="2512" y="2260"/>
                </a:lnTo>
                <a:lnTo>
                  <a:pt x="2526" y="2267"/>
                </a:lnTo>
                <a:lnTo>
                  <a:pt x="2544" y="2277"/>
                </a:lnTo>
                <a:lnTo>
                  <a:pt x="2564" y="2289"/>
                </a:lnTo>
                <a:lnTo>
                  <a:pt x="2587" y="2305"/>
                </a:lnTo>
                <a:lnTo>
                  <a:pt x="2611" y="2324"/>
                </a:lnTo>
                <a:lnTo>
                  <a:pt x="2638" y="2345"/>
                </a:lnTo>
                <a:lnTo>
                  <a:pt x="2664" y="2369"/>
                </a:lnTo>
                <a:lnTo>
                  <a:pt x="2690" y="2397"/>
                </a:lnTo>
                <a:lnTo>
                  <a:pt x="2715" y="2429"/>
                </a:lnTo>
                <a:lnTo>
                  <a:pt x="2739" y="2463"/>
                </a:lnTo>
                <a:lnTo>
                  <a:pt x="2762" y="2503"/>
                </a:lnTo>
                <a:lnTo>
                  <a:pt x="2781" y="2545"/>
                </a:lnTo>
                <a:lnTo>
                  <a:pt x="2798" y="2590"/>
                </a:lnTo>
                <a:lnTo>
                  <a:pt x="2810" y="2641"/>
                </a:lnTo>
                <a:lnTo>
                  <a:pt x="2818" y="2696"/>
                </a:lnTo>
                <a:lnTo>
                  <a:pt x="2820" y="2754"/>
                </a:lnTo>
                <a:lnTo>
                  <a:pt x="2820" y="3169"/>
                </a:lnTo>
                <a:lnTo>
                  <a:pt x="2818" y="3188"/>
                </a:lnTo>
                <a:lnTo>
                  <a:pt x="2809" y="3204"/>
                </a:lnTo>
                <a:lnTo>
                  <a:pt x="2795" y="3218"/>
                </a:lnTo>
                <a:lnTo>
                  <a:pt x="2779" y="3226"/>
                </a:lnTo>
                <a:lnTo>
                  <a:pt x="2760" y="3230"/>
                </a:lnTo>
                <a:lnTo>
                  <a:pt x="2740" y="3226"/>
                </a:lnTo>
                <a:lnTo>
                  <a:pt x="2723" y="3218"/>
                </a:lnTo>
                <a:lnTo>
                  <a:pt x="2710" y="3204"/>
                </a:lnTo>
                <a:lnTo>
                  <a:pt x="2701" y="3188"/>
                </a:lnTo>
                <a:lnTo>
                  <a:pt x="2699" y="3169"/>
                </a:lnTo>
                <a:lnTo>
                  <a:pt x="2699" y="2754"/>
                </a:lnTo>
                <a:lnTo>
                  <a:pt x="2696" y="2703"/>
                </a:lnTo>
                <a:lnTo>
                  <a:pt x="2689" y="2657"/>
                </a:lnTo>
                <a:lnTo>
                  <a:pt x="2677" y="2616"/>
                </a:lnTo>
                <a:lnTo>
                  <a:pt x="2662" y="2578"/>
                </a:lnTo>
                <a:lnTo>
                  <a:pt x="2644" y="2543"/>
                </a:lnTo>
                <a:lnTo>
                  <a:pt x="2624" y="2512"/>
                </a:lnTo>
                <a:lnTo>
                  <a:pt x="2602" y="2484"/>
                </a:lnTo>
                <a:lnTo>
                  <a:pt x="2581" y="2459"/>
                </a:lnTo>
                <a:lnTo>
                  <a:pt x="2558" y="2438"/>
                </a:lnTo>
                <a:lnTo>
                  <a:pt x="2536" y="2420"/>
                </a:lnTo>
                <a:lnTo>
                  <a:pt x="2515" y="2404"/>
                </a:lnTo>
                <a:lnTo>
                  <a:pt x="2496" y="2391"/>
                </a:lnTo>
                <a:lnTo>
                  <a:pt x="2479" y="2382"/>
                </a:lnTo>
                <a:lnTo>
                  <a:pt x="2467" y="2374"/>
                </a:lnTo>
                <a:lnTo>
                  <a:pt x="2456" y="2369"/>
                </a:lnTo>
                <a:lnTo>
                  <a:pt x="2451" y="2367"/>
                </a:lnTo>
                <a:lnTo>
                  <a:pt x="2010" y="2197"/>
                </a:lnTo>
                <a:lnTo>
                  <a:pt x="1817" y="2584"/>
                </a:lnTo>
                <a:lnTo>
                  <a:pt x="1817" y="2584"/>
                </a:lnTo>
                <a:lnTo>
                  <a:pt x="1805" y="2604"/>
                </a:lnTo>
                <a:lnTo>
                  <a:pt x="1787" y="2621"/>
                </a:lnTo>
                <a:lnTo>
                  <a:pt x="1767" y="2633"/>
                </a:lnTo>
                <a:lnTo>
                  <a:pt x="1745" y="2641"/>
                </a:lnTo>
                <a:lnTo>
                  <a:pt x="1721" y="2644"/>
                </a:lnTo>
                <a:lnTo>
                  <a:pt x="1699" y="2641"/>
                </a:lnTo>
                <a:lnTo>
                  <a:pt x="1682" y="2636"/>
                </a:lnTo>
                <a:lnTo>
                  <a:pt x="1665" y="2627"/>
                </a:lnTo>
                <a:lnTo>
                  <a:pt x="1649" y="2617"/>
                </a:lnTo>
                <a:lnTo>
                  <a:pt x="1633" y="2605"/>
                </a:lnTo>
                <a:lnTo>
                  <a:pt x="1584" y="2680"/>
                </a:lnTo>
                <a:lnTo>
                  <a:pt x="1768" y="3763"/>
                </a:lnTo>
                <a:lnTo>
                  <a:pt x="1768" y="3765"/>
                </a:lnTo>
                <a:lnTo>
                  <a:pt x="1768" y="3790"/>
                </a:lnTo>
                <a:lnTo>
                  <a:pt x="1764" y="3812"/>
                </a:lnTo>
                <a:lnTo>
                  <a:pt x="1755" y="3834"/>
                </a:lnTo>
                <a:lnTo>
                  <a:pt x="1741" y="3853"/>
                </a:lnTo>
                <a:lnTo>
                  <a:pt x="1548" y="4065"/>
                </a:lnTo>
                <a:lnTo>
                  <a:pt x="2212" y="4065"/>
                </a:lnTo>
                <a:lnTo>
                  <a:pt x="2212" y="2857"/>
                </a:lnTo>
                <a:lnTo>
                  <a:pt x="2215" y="2838"/>
                </a:lnTo>
                <a:lnTo>
                  <a:pt x="2224" y="2821"/>
                </a:lnTo>
                <a:lnTo>
                  <a:pt x="2237" y="2807"/>
                </a:lnTo>
                <a:lnTo>
                  <a:pt x="2254" y="2798"/>
                </a:lnTo>
                <a:lnTo>
                  <a:pt x="2274" y="2796"/>
                </a:lnTo>
                <a:lnTo>
                  <a:pt x="2293" y="2798"/>
                </a:lnTo>
                <a:lnTo>
                  <a:pt x="2309" y="2807"/>
                </a:lnTo>
                <a:lnTo>
                  <a:pt x="2323" y="2821"/>
                </a:lnTo>
                <a:lnTo>
                  <a:pt x="2332" y="2838"/>
                </a:lnTo>
                <a:lnTo>
                  <a:pt x="2335" y="2857"/>
                </a:lnTo>
                <a:lnTo>
                  <a:pt x="2335" y="4065"/>
                </a:lnTo>
                <a:lnTo>
                  <a:pt x="2664" y="4065"/>
                </a:lnTo>
                <a:lnTo>
                  <a:pt x="2677" y="4062"/>
                </a:lnTo>
                <a:lnTo>
                  <a:pt x="2689" y="4055"/>
                </a:lnTo>
                <a:lnTo>
                  <a:pt x="2696" y="4045"/>
                </a:lnTo>
                <a:lnTo>
                  <a:pt x="2699" y="4032"/>
                </a:lnTo>
                <a:lnTo>
                  <a:pt x="2699" y="3454"/>
                </a:lnTo>
                <a:lnTo>
                  <a:pt x="2701" y="3435"/>
                </a:lnTo>
                <a:lnTo>
                  <a:pt x="2710" y="3419"/>
                </a:lnTo>
                <a:lnTo>
                  <a:pt x="2723" y="3405"/>
                </a:lnTo>
                <a:lnTo>
                  <a:pt x="2740" y="3396"/>
                </a:lnTo>
                <a:lnTo>
                  <a:pt x="2760" y="3394"/>
                </a:lnTo>
                <a:lnTo>
                  <a:pt x="2779" y="3396"/>
                </a:lnTo>
                <a:lnTo>
                  <a:pt x="2796" y="3405"/>
                </a:lnTo>
                <a:lnTo>
                  <a:pt x="2809" y="3419"/>
                </a:lnTo>
                <a:lnTo>
                  <a:pt x="2818" y="3435"/>
                </a:lnTo>
                <a:lnTo>
                  <a:pt x="2820" y="3454"/>
                </a:lnTo>
                <a:lnTo>
                  <a:pt x="2820" y="4032"/>
                </a:lnTo>
                <a:lnTo>
                  <a:pt x="2818" y="4062"/>
                </a:lnTo>
                <a:lnTo>
                  <a:pt x="2809" y="4093"/>
                </a:lnTo>
                <a:lnTo>
                  <a:pt x="2794" y="4119"/>
                </a:lnTo>
                <a:lnTo>
                  <a:pt x="2775" y="4142"/>
                </a:lnTo>
                <a:lnTo>
                  <a:pt x="2752" y="4161"/>
                </a:lnTo>
                <a:lnTo>
                  <a:pt x="2725" y="4175"/>
                </a:lnTo>
                <a:lnTo>
                  <a:pt x="2696" y="4184"/>
                </a:lnTo>
                <a:lnTo>
                  <a:pt x="2664" y="4188"/>
                </a:lnTo>
                <a:lnTo>
                  <a:pt x="1027" y="4188"/>
                </a:lnTo>
                <a:lnTo>
                  <a:pt x="1007" y="4185"/>
                </a:lnTo>
                <a:lnTo>
                  <a:pt x="990" y="4177"/>
                </a:lnTo>
                <a:lnTo>
                  <a:pt x="976" y="4163"/>
                </a:lnTo>
                <a:lnTo>
                  <a:pt x="969" y="4146"/>
                </a:lnTo>
                <a:lnTo>
                  <a:pt x="965" y="4127"/>
                </a:lnTo>
                <a:lnTo>
                  <a:pt x="969" y="4107"/>
                </a:lnTo>
                <a:lnTo>
                  <a:pt x="976" y="4090"/>
                </a:lnTo>
                <a:lnTo>
                  <a:pt x="990" y="4078"/>
                </a:lnTo>
                <a:lnTo>
                  <a:pt x="1007" y="4069"/>
                </a:lnTo>
                <a:lnTo>
                  <a:pt x="1027" y="4065"/>
                </a:lnTo>
                <a:lnTo>
                  <a:pt x="1272" y="4065"/>
                </a:lnTo>
                <a:lnTo>
                  <a:pt x="1079" y="3853"/>
                </a:lnTo>
                <a:lnTo>
                  <a:pt x="1065" y="3834"/>
                </a:lnTo>
                <a:lnTo>
                  <a:pt x="1056" y="3812"/>
                </a:lnTo>
                <a:lnTo>
                  <a:pt x="1053" y="3790"/>
                </a:lnTo>
                <a:lnTo>
                  <a:pt x="1053" y="3765"/>
                </a:lnTo>
                <a:lnTo>
                  <a:pt x="1053" y="3763"/>
                </a:lnTo>
                <a:lnTo>
                  <a:pt x="1236" y="2680"/>
                </a:lnTo>
                <a:lnTo>
                  <a:pt x="1187" y="2605"/>
                </a:lnTo>
                <a:lnTo>
                  <a:pt x="1171" y="2617"/>
                </a:lnTo>
                <a:lnTo>
                  <a:pt x="1155" y="2627"/>
                </a:lnTo>
                <a:lnTo>
                  <a:pt x="1139" y="2636"/>
                </a:lnTo>
                <a:lnTo>
                  <a:pt x="1121" y="2641"/>
                </a:lnTo>
                <a:lnTo>
                  <a:pt x="1099" y="2644"/>
                </a:lnTo>
                <a:lnTo>
                  <a:pt x="1075" y="2641"/>
                </a:lnTo>
                <a:lnTo>
                  <a:pt x="1054" y="2633"/>
                </a:lnTo>
                <a:lnTo>
                  <a:pt x="1034" y="2621"/>
                </a:lnTo>
                <a:lnTo>
                  <a:pt x="1016" y="2604"/>
                </a:lnTo>
                <a:lnTo>
                  <a:pt x="1003" y="2584"/>
                </a:lnTo>
                <a:lnTo>
                  <a:pt x="810" y="2197"/>
                </a:lnTo>
                <a:lnTo>
                  <a:pt x="370" y="2367"/>
                </a:lnTo>
                <a:lnTo>
                  <a:pt x="365" y="2369"/>
                </a:lnTo>
                <a:lnTo>
                  <a:pt x="355" y="2374"/>
                </a:lnTo>
                <a:lnTo>
                  <a:pt x="341" y="2381"/>
                </a:lnTo>
                <a:lnTo>
                  <a:pt x="325" y="2391"/>
                </a:lnTo>
                <a:lnTo>
                  <a:pt x="306" y="2404"/>
                </a:lnTo>
                <a:lnTo>
                  <a:pt x="285" y="2419"/>
                </a:lnTo>
                <a:lnTo>
                  <a:pt x="264" y="2438"/>
                </a:lnTo>
                <a:lnTo>
                  <a:pt x="241" y="2459"/>
                </a:lnTo>
                <a:lnTo>
                  <a:pt x="218" y="2484"/>
                </a:lnTo>
                <a:lnTo>
                  <a:pt x="197" y="2512"/>
                </a:lnTo>
                <a:lnTo>
                  <a:pt x="178" y="2542"/>
                </a:lnTo>
                <a:lnTo>
                  <a:pt x="160" y="2578"/>
                </a:lnTo>
                <a:lnTo>
                  <a:pt x="145" y="2616"/>
                </a:lnTo>
                <a:lnTo>
                  <a:pt x="133" y="2657"/>
                </a:lnTo>
                <a:lnTo>
                  <a:pt x="126" y="2703"/>
                </a:lnTo>
                <a:lnTo>
                  <a:pt x="123" y="2754"/>
                </a:lnTo>
                <a:lnTo>
                  <a:pt x="123" y="4032"/>
                </a:lnTo>
                <a:lnTo>
                  <a:pt x="126" y="4045"/>
                </a:lnTo>
                <a:lnTo>
                  <a:pt x="132" y="4055"/>
                </a:lnTo>
                <a:lnTo>
                  <a:pt x="143" y="4062"/>
                </a:lnTo>
                <a:lnTo>
                  <a:pt x="156" y="4065"/>
                </a:lnTo>
                <a:lnTo>
                  <a:pt x="486" y="4065"/>
                </a:lnTo>
                <a:lnTo>
                  <a:pt x="486" y="2857"/>
                </a:lnTo>
                <a:lnTo>
                  <a:pt x="490" y="2838"/>
                </a:lnTo>
                <a:lnTo>
                  <a:pt x="498" y="2821"/>
                </a:lnTo>
                <a:lnTo>
                  <a:pt x="511" y="2807"/>
                </a:lnTo>
                <a:lnTo>
                  <a:pt x="528" y="2798"/>
                </a:lnTo>
                <a:lnTo>
                  <a:pt x="548" y="2796"/>
                </a:lnTo>
                <a:lnTo>
                  <a:pt x="567" y="2798"/>
                </a:lnTo>
                <a:lnTo>
                  <a:pt x="583" y="2807"/>
                </a:lnTo>
                <a:lnTo>
                  <a:pt x="597" y="2821"/>
                </a:lnTo>
                <a:lnTo>
                  <a:pt x="605" y="2838"/>
                </a:lnTo>
                <a:lnTo>
                  <a:pt x="609" y="2857"/>
                </a:lnTo>
                <a:lnTo>
                  <a:pt x="609" y="4065"/>
                </a:lnTo>
                <a:lnTo>
                  <a:pt x="741" y="4065"/>
                </a:lnTo>
                <a:lnTo>
                  <a:pt x="760" y="4069"/>
                </a:lnTo>
                <a:lnTo>
                  <a:pt x="776" y="4078"/>
                </a:lnTo>
                <a:lnTo>
                  <a:pt x="790" y="4090"/>
                </a:lnTo>
                <a:lnTo>
                  <a:pt x="799" y="4107"/>
                </a:lnTo>
                <a:lnTo>
                  <a:pt x="801" y="4127"/>
                </a:lnTo>
                <a:lnTo>
                  <a:pt x="799" y="4146"/>
                </a:lnTo>
                <a:lnTo>
                  <a:pt x="790" y="4163"/>
                </a:lnTo>
                <a:lnTo>
                  <a:pt x="776" y="4177"/>
                </a:lnTo>
                <a:lnTo>
                  <a:pt x="760" y="4185"/>
                </a:lnTo>
                <a:lnTo>
                  <a:pt x="741" y="4188"/>
                </a:lnTo>
                <a:lnTo>
                  <a:pt x="156" y="4188"/>
                </a:lnTo>
                <a:lnTo>
                  <a:pt x="126" y="4184"/>
                </a:lnTo>
                <a:lnTo>
                  <a:pt x="95" y="4175"/>
                </a:lnTo>
                <a:lnTo>
                  <a:pt x="68" y="4161"/>
                </a:lnTo>
                <a:lnTo>
                  <a:pt x="46" y="4142"/>
                </a:lnTo>
                <a:lnTo>
                  <a:pt x="27" y="4119"/>
                </a:lnTo>
                <a:lnTo>
                  <a:pt x="13" y="4093"/>
                </a:lnTo>
                <a:lnTo>
                  <a:pt x="3" y="4062"/>
                </a:lnTo>
                <a:lnTo>
                  <a:pt x="0" y="4032"/>
                </a:lnTo>
                <a:lnTo>
                  <a:pt x="0" y="2754"/>
                </a:lnTo>
                <a:lnTo>
                  <a:pt x="3" y="2696"/>
                </a:lnTo>
                <a:lnTo>
                  <a:pt x="10" y="2641"/>
                </a:lnTo>
                <a:lnTo>
                  <a:pt x="23" y="2590"/>
                </a:lnTo>
                <a:lnTo>
                  <a:pt x="39" y="2545"/>
                </a:lnTo>
                <a:lnTo>
                  <a:pt x="58" y="2503"/>
                </a:lnTo>
                <a:lnTo>
                  <a:pt x="81" y="2463"/>
                </a:lnTo>
                <a:lnTo>
                  <a:pt x="105" y="2429"/>
                </a:lnTo>
                <a:lnTo>
                  <a:pt x="131" y="2397"/>
                </a:lnTo>
                <a:lnTo>
                  <a:pt x="157" y="2369"/>
                </a:lnTo>
                <a:lnTo>
                  <a:pt x="183" y="2345"/>
                </a:lnTo>
                <a:lnTo>
                  <a:pt x="209" y="2324"/>
                </a:lnTo>
                <a:lnTo>
                  <a:pt x="233" y="2305"/>
                </a:lnTo>
                <a:lnTo>
                  <a:pt x="256" y="2289"/>
                </a:lnTo>
                <a:lnTo>
                  <a:pt x="278" y="2277"/>
                </a:lnTo>
                <a:lnTo>
                  <a:pt x="295" y="2267"/>
                </a:lnTo>
                <a:lnTo>
                  <a:pt x="309" y="2260"/>
                </a:lnTo>
                <a:lnTo>
                  <a:pt x="318" y="2255"/>
                </a:lnTo>
                <a:lnTo>
                  <a:pt x="323" y="2254"/>
                </a:lnTo>
                <a:lnTo>
                  <a:pt x="325" y="2253"/>
                </a:lnTo>
                <a:lnTo>
                  <a:pt x="1056" y="1968"/>
                </a:lnTo>
                <a:lnTo>
                  <a:pt x="1056" y="1806"/>
                </a:lnTo>
                <a:lnTo>
                  <a:pt x="1012" y="1769"/>
                </a:lnTo>
                <a:lnTo>
                  <a:pt x="970" y="1729"/>
                </a:lnTo>
                <a:lnTo>
                  <a:pt x="933" y="1684"/>
                </a:lnTo>
                <a:lnTo>
                  <a:pt x="902" y="1636"/>
                </a:lnTo>
                <a:lnTo>
                  <a:pt x="875" y="1585"/>
                </a:lnTo>
                <a:lnTo>
                  <a:pt x="853" y="1532"/>
                </a:lnTo>
                <a:lnTo>
                  <a:pt x="837" y="1476"/>
                </a:lnTo>
                <a:lnTo>
                  <a:pt x="827" y="1419"/>
                </a:lnTo>
                <a:lnTo>
                  <a:pt x="784" y="1412"/>
                </a:lnTo>
                <a:lnTo>
                  <a:pt x="744" y="1400"/>
                </a:lnTo>
                <a:lnTo>
                  <a:pt x="706" y="1381"/>
                </a:lnTo>
                <a:lnTo>
                  <a:pt x="671" y="1355"/>
                </a:lnTo>
                <a:lnTo>
                  <a:pt x="644" y="1329"/>
                </a:lnTo>
                <a:lnTo>
                  <a:pt x="623" y="1298"/>
                </a:lnTo>
                <a:lnTo>
                  <a:pt x="605" y="1267"/>
                </a:lnTo>
                <a:lnTo>
                  <a:pt x="591" y="1232"/>
                </a:lnTo>
                <a:lnTo>
                  <a:pt x="583" y="1195"/>
                </a:lnTo>
                <a:lnTo>
                  <a:pt x="581" y="1157"/>
                </a:lnTo>
                <a:lnTo>
                  <a:pt x="583" y="1122"/>
                </a:lnTo>
                <a:lnTo>
                  <a:pt x="591" y="1088"/>
                </a:lnTo>
                <a:lnTo>
                  <a:pt x="604" y="1053"/>
                </a:lnTo>
                <a:lnTo>
                  <a:pt x="621" y="1023"/>
                </a:lnTo>
                <a:lnTo>
                  <a:pt x="644" y="994"/>
                </a:lnTo>
                <a:lnTo>
                  <a:pt x="644" y="760"/>
                </a:lnTo>
                <a:lnTo>
                  <a:pt x="648" y="683"/>
                </a:lnTo>
                <a:lnTo>
                  <a:pt x="659" y="608"/>
                </a:lnTo>
                <a:lnTo>
                  <a:pt x="678" y="534"/>
                </a:lnTo>
                <a:lnTo>
                  <a:pt x="704" y="464"/>
                </a:lnTo>
                <a:lnTo>
                  <a:pt x="736" y="398"/>
                </a:lnTo>
                <a:lnTo>
                  <a:pt x="774" y="335"/>
                </a:lnTo>
                <a:lnTo>
                  <a:pt x="818" y="277"/>
                </a:lnTo>
                <a:lnTo>
                  <a:pt x="866" y="223"/>
                </a:lnTo>
                <a:lnTo>
                  <a:pt x="921" y="174"/>
                </a:lnTo>
                <a:lnTo>
                  <a:pt x="979" y="129"/>
                </a:lnTo>
                <a:lnTo>
                  <a:pt x="1042" y="91"/>
                </a:lnTo>
                <a:lnTo>
                  <a:pt x="1108" y="60"/>
                </a:lnTo>
                <a:lnTo>
                  <a:pt x="1178" y="34"/>
                </a:lnTo>
                <a:lnTo>
                  <a:pt x="1250" y="15"/>
                </a:lnTo>
                <a:lnTo>
                  <a:pt x="1326" y="4"/>
                </a:lnTo>
                <a:lnTo>
                  <a:pt x="1404" y="0"/>
                </a:lnTo>
                <a:close/>
              </a:path>
            </a:pathLst>
          </a:custGeom>
          <a:solidFill>
            <a:schemeClr val="bg1"/>
          </a:solidFill>
          <a:ln w="0">
            <a:noFill/>
            <a:prstDash val="solid"/>
            <a:round/>
            <a:headEnd/>
            <a:tailEnd/>
          </a:ln>
        </p:spPr>
        <p:txBody>
          <a:bodyPr vert="horz" wrap="square" lIns="121917" tIns="60958" rIns="121917" bIns="60958" numCol="1" anchor="t" anchorCtr="0" compatLnSpc="1">
            <a:prstTxWarp prst="textNoShape">
              <a:avLst/>
            </a:prstTxWarp>
          </a:bodyPr>
          <a:lstStyle/>
          <a:p>
            <a:endParaRPr lang="ru-RU"/>
          </a:p>
        </p:txBody>
      </p:sp>
      <p:grpSp>
        <p:nvGrpSpPr>
          <p:cNvPr id="25" name="Группа 24"/>
          <p:cNvGrpSpPr/>
          <p:nvPr/>
        </p:nvGrpSpPr>
        <p:grpSpPr>
          <a:xfrm>
            <a:off x="4451614" y="3732899"/>
            <a:ext cx="383567" cy="799487"/>
            <a:chOff x="18376886" y="1163456"/>
            <a:chExt cx="890389" cy="1855882"/>
          </a:xfrm>
        </p:grpSpPr>
        <p:sp>
          <p:nvSpPr>
            <p:cNvPr id="22" name="Oval 23">
              <a:extLst>
                <a:ext uri="{FF2B5EF4-FFF2-40B4-BE49-F238E27FC236}">
                  <a16:creationId xmlns:a16="http://schemas.microsoft.com/office/drawing/2014/main" id="{6C0E5666-77CC-4FC8-AD37-A998CA355E75}"/>
                </a:ext>
              </a:extLst>
            </p:cNvPr>
            <p:cNvSpPr>
              <a:spLocks noChangeArrowheads="1"/>
            </p:cNvSpPr>
            <p:nvPr/>
          </p:nvSpPr>
          <p:spPr bwMode="auto">
            <a:xfrm>
              <a:off x="18537797" y="1163456"/>
              <a:ext cx="568561" cy="568567"/>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100" dirty="0">
                <a:solidFill>
                  <a:schemeClr val="tx1">
                    <a:lumMod val="65000"/>
                    <a:lumOff val="35000"/>
                  </a:schemeClr>
                </a:solidFill>
              </a:endParaRPr>
            </a:p>
          </p:txBody>
        </p:sp>
        <p:sp>
          <p:nvSpPr>
            <p:cNvPr id="23" name="Freeform 24">
              <a:extLst>
                <a:ext uri="{FF2B5EF4-FFF2-40B4-BE49-F238E27FC236}">
                  <a16:creationId xmlns:a16="http://schemas.microsoft.com/office/drawing/2014/main" id="{1D184518-A355-4726-9454-B66D732A6B7D}"/>
                </a:ext>
              </a:extLst>
            </p:cNvPr>
            <p:cNvSpPr>
              <a:spLocks/>
            </p:cNvSpPr>
            <p:nvPr/>
          </p:nvSpPr>
          <p:spPr bwMode="auto">
            <a:xfrm>
              <a:off x="18376886" y="1892934"/>
              <a:ext cx="890389" cy="1126404"/>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7" y="26"/>
                    <a:pt x="14" y="30"/>
                  </a:cubicBezTo>
                  <a:cubicBezTo>
                    <a:pt x="14" y="56"/>
                    <a:pt x="14" y="56"/>
                    <a:pt x="14" y="56"/>
                  </a:cubicBezTo>
                  <a:cubicBezTo>
                    <a:pt x="30" y="56"/>
                    <a:pt x="30" y="56"/>
                    <a:pt x="30" y="56"/>
                  </a:cubicBezTo>
                  <a:cubicBezTo>
                    <a:pt x="30" y="30"/>
                    <a:pt x="30" y="30"/>
                    <a:pt x="30" y="30"/>
                  </a:cubicBezTo>
                  <a:cubicBezTo>
                    <a:pt x="37" y="26"/>
                    <a:pt x="44" y="16"/>
                    <a:pt x="44" y="0"/>
                  </a:cubicBez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100" dirty="0">
                <a:solidFill>
                  <a:schemeClr val="tx1">
                    <a:lumMod val="65000"/>
                    <a:lumOff val="35000"/>
                  </a:schemeClr>
                </a:solidFill>
              </a:endParaRPr>
            </a:p>
          </p:txBody>
        </p:sp>
        <p:sp>
          <p:nvSpPr>
            <p:cNvPr id="24" name="Freeform 25">
              <a:extLst>
                <a:ext uri="{FF2B5EF4-FFF2-40B4-BE49-F238E27FC236}">
                  <a16:creationId xmlns:a16="http://schemas.microsoft.com/office/drawing/2014/main" id="{C8189ED0-1C42-4498-879E-976B080BF122}"/>
                </a:ext>
              </a:extLst>
            </p:cNvPr>
            <p:cNvSpPr>
              <a:spLocks/>
            </p:cNvSpPr>
            <p:nvPr/>
          </p:nvSpPr>
          <p:spPr bwMode="auto">
            <a:xfrm>
              <a:off x="18741625" y="1892934"/>
              <a:ext cx="160911" cy="557836"/>
            </a:xfrm>
            <a:custGeom>
              <a:avLst/>
              <a:gdLst>
                <a:gd name="T0" fmla="*/ 11 w 15"/>
                <a:gd name="T1" fmla="*/ 0 h 52"/>
                <a:gd name="T2" fmla="*/ 3 w 15"/>
                <a:gd name="T3" fmla="*/ 0 h 52"/>
                <a:gd name="T4" fmla="*/ 0 w 15"/>
                <a:gd name="T5" fmla="*/ 45 h 52"/>
                <a:gd name="T6" fmla="*/ 7 w 15"/>
                <a:gd name="T7" fmla="*/ 52 h 52"/>
                <a:gd name="T8" fmla="*/ 15 w 15"/>
                <a:gd name="T9" fmla="*/ 45 h 52"/>
                <a:gd name="T10" fmla="*/ 11 w 15"/>
                <a:gd name="T11" fmla="*/ 0 h 52"/>
                <a:gd name="T12" fmla="*/ 11 w 15"/>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5" h="52">
                  <a:moveTo>
                    <a:pt x="11" y="0"/>
                  </a:moveTo>
                  <a:lnTo>
                    <a:pt x="3" y="0"/>
                  </a:lnTo>
                  <a:lnTo>
                    <a:pt x="0" y="45"/>
                  </a:lnTo>
                  <a:lnTo>
                    <a:pt x="7" y="52"/>
                  </a:lnTo>
                  <a:lnTo>
                    <a:pt x="15" y="45"/>
                  </a:lnTo>
                  <a:lnTo>
                    <a:pt x="11" y="0"/>
                  </a:lnTo>
                  <a:lnTo>
                    <a:pt x="11" y="0"/>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100" dirty="0">
                <a:solidFill>
                  <a:schemeClr val="tx1">
                    <a:lumMod val="65000"/>
                    <a:lumOff val="35000"/>
                  </a:schemeClr>
                </a:solidFill>
              </a:endParaRPr>
            </a:p>
          </p:txBody>
        </p:sp>
      </p:grpSp>
      <p:grpSp>
        <p:nvGrpSpPr>
          <p:cNvPr id="26" name="Группа 25"/>
          <p:cNvGrpSpPr/>
          <p:nvPr/>
        </p:nvGrpSpPr>
        <p:grpSpPr>
          <a:xfrm>
            <a:off x="7238499" y="5228348"/>
            <a:ext cx="764415" cy="680993"/>
            <a:chOff x="-1706323" y="2311647"/>
            <a:chExt cx="1544882" cy="1376288"/>
          </a:xfrm>
          <a:solidFill>
            <a:schemeClr val="bg1"/>
          </a:solidFill>
        </p:grpSpPr>
        <p:grpSp>
          <p:nvGrpSpPr>
            <p:cNvPr id="27" name="Group 5"/>
            <p:cNvGrpSpPr>
              <a:grpSpLocks noChangeAspect="1"/>
            </p:cNvGrpSpPr>
            <p:nvPr/>
          </p:nvGrpSpPr>
          <p:grpSpPr bwMode="auto">
            <a:xfrm>
              <a:off x="-1706323" y="2311647"/>
              <a:ext cx="1544882" cy="1376288"/>
              <a:chOff x="1072" y="403"/>
              <a:chExt cx="4096" cy="3649"/>
            </a:xfrm>
            <a:grpFill/>
          </p:grpSpPr>
          <p:sp>
            <p:nvSpPr>
              <p:cNvPr id="33" name="Freeform 7"/>
              <p:cNvSpPr>
                <a:spLocks noEditPoints="1"/>
              </p:cNvSpPr>
              <p:nvPr/>
            </p:nvSpPr>
            <p:spPr bwMode="auto">
              <a:xfrm>
                <a:off x="1072" y="1110"/>
                <a:ext cx="3839" cy="2942"/>
              </a:xfrm>
              <a:custGeom>
                <a:avLst/>
                <a:gdLst>
                  <a:gd name="T0" fmla="*/ 120 w 3839"/>
                  <a:gd name="T1" fmla="*/ 2813 h 2942"/>
                  <a:gd name="T2" fmla="*/ 123 w 3839"/>
                  <a:gd name="T3" fmla="*/ 2818 h 2942"/>
                  <a:gd name="T4" fmla="*/ 127 w 3839"/>
                  <a:gd name="T5" fmla="*/ 2820 h 2942"/>
                  <a:gd name="T6" fmla="*/ 3719 w 3839"/>
                  <a:gd name="T7" fmla="*/ 2822 h 2942"/>
                  <a:gd name="T8" fmla="*/ 3720 w 3839"/>
                  <a:gd name="T9" fmla="*/ 2819 h 2942"/>
                  <a:gd name="T10" fmla="*/ 3720 w 3839"/>
                  <a:gd name="T11" fmla="*/ 2815 h 2942"/>
                  <a:gd name="T12" fmla="*/ 3719 w 3839"/>
                  <a:gd name="T13" fmla="*/ 2685 h 2942"/>
                  <a:gd name="T14" fmla="*/ 2206 w 3839"/>
                  <a:gd name="T15" fmla="*/ 2750 h 2942"/>
                  <a:gd name="T16" fmla="*/ 1579 w 3839"/>
                  <a:gd name="T17" fmla="*/ 2685 h 2942"/>
                  <a:gd name="T18" fmla="*/ 542 w 3839"/>
                  <a:gd name="T19" fmla="*/ 2108 h 2942"/>
                  <a:gd name="T20" fmla="*/ 1628 w 3839"/>
                  <a:gd name="T21" fmla="*/ 2565 h 2942"/>
                  <a:gd name="T22" fmla="*/ 2156 w 3839"/>
                  <a:gd name="T23" fmla="*/ 2629 h 2942"/>
                  <a:gd name="T24" fmla="*/ 3660 w 3839"/>
                  <a:gd name="T25" fmla="*/ 2565 h 2942"/>
                  <a:gd name="T26" fmla="*/ 542 w 3839"/>
                  <a:gd name="T27" fmla="*/ 2108 h 2942"/>
                  <a:gd name="T28" fmla="*/ 2566 w 3839"/>
                  <a:gd name="T29" fmla="*/ 0 h 2942"/>
                  <a:gd name="T30" fmla="*/ 577 w 3839"/>
                  <a:gd name="T31" fmla="*/ 120 h 2942"/>
                  <a:gd name="T32" fmla="*/ 573 w 3839"/>
                  <a:gd name="T33" fmla="*/ 119 h 2942"/>
                  <a:gd name="T34" fmla="*/ 570 w 3839"/>
                  <a:gd name="T35" fmla="*/ 119 h 2942"/>
                  <a:gd name="T36" fmla="*/ 570 w 3839"/>
                  <a:gd name="T37" fmla="*/ 1987 h 2942"/>
                  <a:gd name="T38" fmla="*/ 3271 w 3839"/>
                  <a:gd name="T39" fmla="*/ 1467 h 2942"/>
                  <a:gd name="T40" fmla="*/ 3391 w 3839"/>
                  <a:gd name="T41" fmla="*/ 2023 h 2942"/>
                  <a:gd name="T42" fmla="*/ 3839 w 3839"/>
                  <a:gd name="T43" fmla="*/ 2813 h 2942"/>
                  <a:gd name="T44" fmla="*/ 3828 w 3839"/>
                  <a:gd name="T45" fmla="*/ 2869 h 2942"/>
                  <a:gd name="T46" fmla="*/ 3796 w 3839"/>
                  <a:gd name="T47" fmla="*/ 2913 h 2942"/>
                  <a:gd name="T48" fmla="*/ 3747 w 3839"/>
                  <a:gd name="T49" fmla="*/ 2938 h 2942"/>
                  <a:gd name="T50" fmla="*/ 128 w 3839"/>
                  <a:gd name="T51" fmla="*/ 2942 h 2942"/>
                  <a:gd name="T52" fmla="*/ 73 w 3839"/>
                  <a:gd name="T53" fmla="*/ 2928 h 2942"/>
                  <a:gd name="T54" fmla="*/ 29 w 3839"/>
                  <a:gd name="T55" fmla="*/ 2892 h 2942"/>
                  <a:gd name="T56" fmla="*/ 4 w 3839"/>
                  <a:gd name="T57" fmla="*/ 2843 h 2942"/>
                  <a:gd name="T58" fmla="*/ 0 w 3839"/>
                  <a:gd name="T59" fmla="*/ 2601 h 2942"/>
                  <a:gd name="T60" fmla="*/ 449 w 3839"/>
                  <a:gd name="T61" fmla="*/ 120 h 2942"/>
                  <a:gd name="T62" fmla="*/ 462 w 3839"/>
                  <a:gd name="T63" fmla="*/ 66 h 2942"/>
                  <a:gd name="T64" fmla="*/ 498 w 3839"/>
                  <a:gd name="T65" fmla="*/ 26 h 2942"/>
                  <a:gd name="T66" fmla="*/ 549 w 3839"/>
                  <a:gd name="T67" fmla="*/ 2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39" h="2942">
                    <a:moveTo>
                      <a:pt x="120" y="2685"/>
                    </a:moveTo>
                    <a:lnTo>
                      <a:pt x="120" y="2813"/>
                    </a:lnTo>
                    <a:lnTo>
                      <a:pt x="120" y="2815"/>
                    </a:lnTo>
                    <a:lnTo>
                      <a:pt x="123" y="2818"/>
                    </a:lnTo>
                    <a:lnTo>
                      <a:pt x="124" y="2819"/>
                    </a:lnTo>
                    <a:lnTo>
                      <a:pt x="127" y="2820"/>
                    </a:lnTo>
                    <a:lnTo>
                      <a:pt x="128" y="2822"/>
                    </a:lnTo>
                    <a:lnTo>
                      <a:pt x="3719" y="2822"/>
                    </a:lnTo>
                    <a:lnTo>
                      <a:pt x="3720" y="2820"/>
                    </a:lnTo>
                    <a:lnTo>
                      <a:pt x="3720" y="2819"/>
                    </a:lnTo>
                    <a:lnTo>
                      <a:pt x="3720" y="2818"/>
                    </a:lnTo>
                    <a:lnTo>
                      <a:pt x="3720" y="2815"/>
                    </a:lnTo>
                    <a:lnTo>
                      <a:pt x="3719" y="2813"/>
                    </a:lnTo>
                    <a:lnTo>
                      <a:pt x="3719" y="2685"/>
                    </a:lnTo>
                    <a:lnTo>
                      <a:pt x="2269" y="2685"/>
                    </a:lnTo>
                    <a:lnTo>
                      <a:pt x="2206" y="2750"/>
                    </a:lnTo>
                    <a:lnTo>
                      <a:pt x="1642" y="2750"/>
                    </a:lnTo>
                    <a:lnTo>
                      <a:pt x="1579" y="2685"/>
                    </a:lnTo>
                    <a:lnTo>
                      <a:pt x="120" y="2685"/>
                    </a:lnTo>
                    <a:close/>
                    <a:moveTo>
                      <a:pt x="542" y="2108"/>
                    </a:moveTo>
                    <a:lnTo>
                      <a:pt x="187" y="2565"/>
                    </a:lnTo>
                    <a:lnTo>
                      <a:pt x="1628" y="2565"/>
                    </a:lnTo>
                    <a:lnTo>
                      <a:pt x="1692" y="2629"/>
                    </a:lnTo>
                    <a:lnTo>
                      <a:pt x="2156" y="2629"/>
                    </a:lnTo>
                    <a:lnTo>
                      <a:pt x="2219" y="2565"/>
                    </a:lnTo>
                    <a:lnTo>
                      <a:pt x="3660" y="2565"/>
                    </a:lnTo>
                    <a:lnTo>
                      <a:pt x="3305" y="2108"/>
                    </a:lnTo>
                    <a:lnTo>
                      <a:pt x="542" y="2108"/>
                    </a:lnTo>
                    <a:close/>
                    <a:moveTo>
                      <a:pt x="577" y="0"/>
                    </a:moveTo>
                    <a:lnTo>
                      <a:pt x="2566" y="0"/>
                    </a:lnTo>
                    <a:lnTo>
                      <a:pt x="2566" y="120"/>
                    </a:lnTo>
                    <a:lnTo>
                      <a:pt x="577" y="120"/>
                    </a:lnTo>
                    <a:lnTo>
                      <a:pt x="576" y="119"/>
                    </a:lnTo>
                    <a:lnTo>
                      <a:pt x="573" y="119"/>
                    </a:lnTo>
                    <a:lnTo>
                      <a:pt x="571" y="119"/>
                    </a:lnTo>
                    <a:lnTo>
                      <a:pt x="570" y="119"/>
                    </a:lnTo>
                    <a:lnTo>
                      <a:pt x="570" y="120"/>
                    </a:lnTo>
                    <a:lnTo>
                      <a:pt x="570" y="1987"/>
                    </a:lnTo>
                    <a:lnTo>
                      <a:pt x="3271" y="1987"/>
                    </a:lnTo>
                    <a:lnTo>
                      <a:pt x="3271" y="1467"/>
                    </a:lnTo>
                    <a:lnTo>
                      <a:pt x="3391" y="1467"/>
                    </a:lnTo>
                    <a:lnTo>
                      <a:pt x="3391" y="2023"/>
                    </a:lnTo>
                    <a:lnTo>
                      <a:pt x="3839" y="2601"/>
                    </a:lnTo>
                    <a:lnTo>
                      <a:pt x="3839" y="2813"/>
                    </a:lnTo>
                    <a:lnTo>
                      <a:pt x="3837" y="2843"/>
                    </a:lnTo>
                    <a:lnTo>
                      <a:pt x="3828" y="2869"/>
                    </a:lnTo>
                    <a:lnTo>
                      <a:pt x="3814" y="2892"/>
                    </a:lnTo>
                    <a:lnTo>
                      <a:pt x="3796" y="2913"/>
                    </a:lnTo>
                    <a:lnTo>
                      <a:pt x="3773" y="2928"/>
                    </a:lnTo>
                    <a:lnTo>
                      <a:pt x="3747" y="2938"/>
                    </a:lnTo>
                    <a:lnTo>
                      <a:pt x="3719" y="2942"/>
                    </a:lnTo>
                    <a:lnTo>
                      <a:pt x="128" y="2942"/>
                    </a:lnTo>
                    <a:lnTo>
                      <a:pt x="99" y="2938"/>
                    </a:lnTo>
                    <a:lnTo>
                      <a:pt x="73" y="2928"/>
                    </a:lnTo>
                    <a:lnTo>
                      <a:pt x="48" y="2913"/>
                    </a:lnTo>
                    <a:lnTo>
                      <a:pt x="29" y="2892"/>
                    </a:lnTo>
                    <a:lnTo>
                      <a:pt x="14" y="2869"/>
                    </a:lnTo>
                    <a:lnTo>
                      <a:pt x="4" y="2843"/>
                    </a:lnTo>
                    <a:lnTo>
                      <a:pt x="0" y="2813"/>
                    </a:lnTo>
                    <a:lnTo>
                      <a:pt x="0" y="2601"/>
                    </a:lnTo>
                    <a:lnTo>
                      <a:pt x="449" y="2023"/>
                    </a:lnTo>
                    <a:lnTo>
                      <a:pt x="449" y="120"/>
                    </a:lnTo>
                    <a:lnTo>
                      <a:pt x="452" y="92"/>
                    </a:lnTo>
                    <a:lnTo>
                      <a:pt x="462" y="66"/>
                    </a:lnTo>
                    <a:lnTo>
                      <a:pt x="478" y="43"/>
                    </a:lnTo>
                    <a:lnTo>
                      <a:pt x="498" y="26"/>
                    </a:lnTo>
                    <a:lnTo>
                      <a:pt x="521" y="11"/>
                    </a:lnTo>
                    <a:lnTo>
                      <a:pt x="549" y="2"/>
                    </a:lnTo>
                    <a:lnTo>
                      <a:pt x="5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8"/>
              <p:cNvSpPr>
                <a:spLocks noEditPoints="1"/>
              </p:cNvSpPr>
              <p:nvPr/>
            </p:nvSpPr>
            <p:spPr bwMode="auto">
              <a:xfrm>
                <a:off x="2218" y="1547"/>
                <a:ext cx="1475" cy="966"/>
              </a:xfrm>
              <a:custGeom>
                <a:avLst/>
                <a:gdLst>
                  <a:gd name="T0" fmla="*/ 449 w 1475"/>
                  <a:gd name="T1" fmla="*/ 614 h 966"/>
                  <a:gd name="T2" fmla="*/ 449 w 1475"/>
                  <a:gd name="T3" fmla="*/ 838 h 966"/>
                  <a:gd name="T4" fmla="*/ 450 w 1475"/>
                  <a:gd name="T5" fmla="*/ 839 h 966"/>
                  <a:gd name="T6" fmla="*/ 451 w 1475"/>
                  <a:gd name="T7" fmla="*/ 841 h 966"/>
                  <a:gd name="T8" fmla="*/ 454 w 1475"/>
                  <a:gd name="T9" fmla="*/ 843 h 966"/>
                  <a:gd name="T10" fmla="*/ 455 w 1475"/>
                  <a:gd name="T11" fmla="*/ 845 h 966"/>
                  <a:gd name="T12" fmla="*/ 458 w 1475"/>
                  <a:gd name="T13" fmla="*/ 845 h 966"/>
                  <a:gd name="T14" fmla="*/ 1098 w 1475"/>
                  <a:gd name="T15" fmla="*/ 845 h 966"/>
                  <a:gd name="T16" fmla="*/ 1099 w 1475"/>
                  <a:gd name="T17" fmla="*/ 845 h 966"/>
                  <a:gd name="T18" fmla="*/ 1099 w 1475"/>
                  <a:gd name="T19" fmla="*/ 843 h 966"/>
                  <a:gd name="T20" fmla="*/ 1099 w 1475"/>
                  <a:gd name="T21" fmla="*/ 841 h 966"/>
                  <a:gd name="T22" fmla="*/ 1098 w 1475"/>
                  <a:gd name="T23" fmla="*/ 839 h 966"/>
                  <a:gd name="T24" fmla="*/ 1098 w 1475"/>
                  <a:gd name="T25" fmla="*/ 838 h 966"/>
                  <a:gd name="T26" fmla="*/ 1098 w 1475"/>
                  <a:gd name="T27" fmla="*/ 614 h 966"/>
                  <a:gd name="T28" fmla="*/ 774 w 1475"/>
                  <a:gd name="T29" fmla="*/ 776 h 966"/>
                  <a:gd name="T30" fmla="*/ 449 w 1475"/>
                  <a:gd name="T31" fmla="*/ 614 h 966"/>
                  <a:gd name="T32" fmla="*/ 778 w 1475"/>
                  <a:gd name="T33" fmla="*/ 135 h 966"/>
                  <a:gd name="T34" fmla="*/ 271 w 1475"/>
                  <a:gd name="T35" fmla="*/ 388 h 966"/>
                  <a:gd name="T36" fmla="*/ 778 w 1475"/>
                  <a:gd name="T37" fmla="*/ 642 h 966"/>
                  <a:gd name="T38" fmla="*/ 1284 w 1475"/>
                  <a:gd name="T39" fmla="*/ 388 h 966"/>
                  <a:gd name="T40" fmla="*/ 778 w 1475"/>
                  <a:gd name="T41" fmla="*/ 135 h 966"/>
                  <a:gd name="T42" fmla="*/ 775 w 1475"/>
                  <a:gd name="T43" fmla="*/ 0 h 966"/>
                  <a:gd name="T44" fmla="*/ 1475 w 1475"/>
                  <a:gd name="T45" fmla="*/ 351 h 966"/>
                  <a:gd name="T46" fmla="*/ 1475 w 1475"/>
                  <a:gd name="T47" fmla="*/ 838 h 966"/>
                  <a:gd name="T48" fmla="*/ 1355 w 1475"/>
                  <a:gd name="T49" fmla="*/ 838 h 966"/>
                  <a:gd name="T50" fmla="*/ 1355 w 1475"/>
                  <a:gd name="T51" fmla="*/ 485 h 966"/>
                  <a:gd name="T52" fmla="*/ 1219 w 1475"/>
                  <a:gd name="T53" fmla="*/ 553 h 966"/>
                  <a:gd name="T54" fmla="*/ 1219 w 1475"/>
                  <a:gd name="T55" fmla="*/ 838 h 966"/>
                  <a:gd name="T56" fmla="*/ 1216 w 1475"/>
                  <a:gd name="T57" fmla="*/ 866 h 966"/>
                  <a:gd name="T58" fmla="*/ 1207 w 1475"/>
                  <a:gd name="T59" fmla="*/ 892 h 966"/>
                  <a:gd name="T60" fmla="*/ 1192 w 1475"/>
                  <a:gd name="T61" fmla="*/ 916 h 966"/>
                  <a:gd name="T62" fmla="*/ 1175 w 1475"/>
                  <a:gd name="T63" fmla="*/ 937 h 966"/>
                  <a:gd name="T64" fmla="*/ 1153 w 1475"/>
                  <a:gd name="T65" fmla="*/ 952 h 966"/>
                  <a:gd name="T66" fmla="*/ 1127 w 1475"/>
                  <a:gd name="T67" fmla="*/ 962 h 966"/>
                  <a:gd name="T68" fmla="*/ 1098 w 1475"/>
                  <a:gd name="T69" fmla="*/ 966 h 966"/>
                  <a:gd name="T70" fmla="*/ 458 w 1475"/>
                  <a:gd name="T71" fmla="*/ 966 h 966"/>
                  <a:gd name="T72" fmla="*/ 428 w 1475"/>
                  <a:gd name="T73" fmla="*/ 962 h 966"/>
                  <a:gd name="T74" fmla="*/ 402 w 1475"/>
                  <a:gd name="T75" fmla="*/ 952 h 966"/>
                  <a:gd name="T76" fmla="*/ 378 w 1475"/>
                  <a:gd name="T77" fmla="*/ 937 h 966"/>
                  <a:gd name="T78" fmla="*/ 358 w 1475"/>
                  <a:gd name="T79" fmla="*/ 916 h 966"/>
                  <a:gd name="T80" fmla="*/ 342 w 1475"/>
                  <a:gd name="T81" fmla="*/ 892 h 966"/>
                  <a:gd name="T82" fmla="*/ 332 w 1475"/>
                  <a:gd name="T83" fmla="*/ 866 h 966"/>
                  <a:gd name="T84" fmla="*/ 329 w 1475"/>
                  <a:gd name="T85" fmla="*/ 838 h 966"/>
                  <a:gd name="T86" fmla="*/ 329 w 1475"/>
                  <a:gd name="T87" fmla="*/ 553 h 966"/>
                  <a:gd name="T88" fmla="*/ 0 w 1475"/>
                  <a:gd name="T89" fmla="*/ 388 h 966"/>
                  <a:gd name="T90" fmla="*/ 775 w 1475"/>
                  <a:gd name="T91"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5" h="966">
                    <a:moveTo>
                      <a:pt x="449" y="614"/>
                    </a:moveTo>
                    <a:lnTo>
                      <a:pt x="449" y="838"/>
                    </a:lnTo>
                    <a:lnTo>
                      <a:pt x="450" y="839"/>
                    </a:lnTo>
                    <a:lnTo>
                      <a:pt x="451" y="841"/>
                    </a:lnTo>
                    <a:lnTo>
                      <a:pt x="454" y="843"/>
                    </a:lnTo>
                    <a:lnTo>
                      <a:pt x="455" y="845"/>
                    </a:lnTo>
                    <a:lnTo>
                      <a:pt x="458" y="845"/>
                    </a:lnTo>
                    <a:lnTo>
                      <a:pt x="1098" y="845"/>
                    </a:lnTo>
                    <a:lnTo>
                      <a:pt x="1099" y="845"/>
                    </a:lnTo>
                    <a:lnTo>
                      <a:pt x="1099" y="843"/>
                    </a:lnTo>
                    <a:lnTo>
                      <a:pt x="1099" y="841"/>
                    </a:lnTo>
                    <a:lnTo>
                      <a:pt x="1098" y="839"/>
                    </a:lnTo>
                    <a:lnTo>
                      <a:pt x="1098" y="838"/>
                    </a:lnTo>
                    <a:lnTo>
                      <a:pt x="1098" y="614"/>
                    </a:lnTo>
                    <a:lnTo>
                      <a:pt x="774" y="776"/>
                    </a:lnTo>
                    <a:lnTo>
                      <a:pt x="449" y="614"/>
                    </a:lnTo>
                    <a:close/>
                    <a:moveTo>
                      <a:pt x="778" y="135"/>
                    </a:moveTo>
                    <a:lnTo>
                      <a:pt x="271" y="388"/>
                    </a:lnTo>
                    <a:lnTo>
                      <a:pt x="778" y="642"/>
                    </a:lnTo>
                    <a:lnTo>
                      <a:pt x="1284" y="388"/>
                    </a:lnTo>
                    <a:lnTo>
                      <a:pt x="778" y="135"/>
                    </a:lnTo>
                    <a:close/>
                    <a:moveTo>
                      <a:pt x="775" y="0"/>
                    </a:moveTo>
                    <a:lnTo>
                      <a:pt x="1475" y="351"/>
                    </a:lnTo>
                    <a:lnTo>
                      <a:pt x="1475" y="838"/>
                    </a:lnTo>
                    <a:lnTo>
                      <a:pt x="1355" y="838"/>
                    </a:lnTo>
                    <a:lnTo>
                      <a:pt x="1355" y="485"/>
                    </a:lnTo>
                    <a:lnTo>
                      <a:pt x="1219" y="553"/>
                    </a:lnTo>
                    <a:lnTo>
                      <a:pt x="1219" y="838"/>
                    </a:lnTo>
                    <a:lnTo>
                      <a:pt x="1216" y="866"/>
                    </a:lnTo>
                    <a:lnTo>
                      <a:pt x="1207" y="892"/>
                    </a:lnTo>
                    <a:lnTo>
                      <a:pt x="1192" y="916"/>
                    </a:lnTo>
                    <a:lnTo>
                      <a:pt x="1175" y="937"/>
                    </a:lnTo>
                    <a:lnTo>
                      <a:pt x="1153" y="952"/>
                    </a:lnTo>
                    <a:lnTo>
                      <a:pt x="1127" y="962"/>
                    </a:lnTo>
                    <a:lnTo>
                      <a:pt x="1098" y="966"/>
                    </a:lnTo>
                    <a:lnTo>
                      <a:pt x="458" y="966"/>
                    </a:lnTo>
                    <a:lnTo>
                      <a:pt x="428" y="962"/>
                    </a:lnTo>
                    <a:lnTo>
                      <a:pt x="402" y="952"/>
                    </a:lnTo>
                    <a:lnTo>
                      <a:pt x="378" y="937"/>
                    </a:lnTo>
                    <a:lnTo>
                      <a:pt x="358" y="916"/>
                    </a:lnTo>
                    <a:lnTo>
                      <a:pt x="342" y="892"/>
                    </a:lnTo>
                    <a:lnTo>
                      <a:pt x="332" y="866"/>
                    </a:lnTo>
                    <a:lnTo>
                      <a:pt x="329" y="838"/>
                    </a:lnTo>
                    <a:lnTo>
                      <a:pt x="329" y="553"/>
                    </a:lnTo>
                    <a:lnTo>
                      <a:pt x="0" y="388"/>
                    </a:lnTo>
                    <a:lnTo>
                      <a:pt x="7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Rectangle 9"/>
              <p:cNvSpPr>
                <a:spLocks noChangeArrowheads="1"/>
              </p:cNvSpPr>
              <p:nvPr/>
            </p:nvSpPr>
            <p:spPr bwMode="auto">
              <a:xfrm>
                <a:off x="2676" y="2649"/>
                <a:ext cx="127" cy="12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6" name="Rectangle 10"/>
              <p:cNvSpPr>
                <a:spLocks noChangeArrowheads="1"/>
              </p:cNvSpPr>
              <p:nvPr/>
            </p:nvSpPr>
            <p:spPr bwMode="auto">
              <a:xfrm>
                <a:off x="2931" y="2649"/>
                <a:ext cx="129" cy="12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7" name="Rectangle 11"/>
              <p:cNvSpPr>
                <a:spLocks noChangeArrowheads="1"/>
              </p:cNvSpPr>
              <p:nvPr/>
            </p:nvSpPr>
            <p:spPr bwMode="auto">
              <a:xfrm>
                <a:off x="3188" y="2649"/>
                <a:ext cx="128" cy="12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3"/>
              <p:cNvSpPr>
                <a:spLocks noEditPoints="1"/>
              </p:cNvSpPr>
              <p:nvPr/>
            </p:nvSpPr>
            <p:spPr bwMode="auto">
              <a:xfrm>
                <a:off x="1777" y="403"/>
                <a:ext cx="3391" cy="2559"/>
              </a:xfrm>
              <a:custGeom>
                <a:avLst/>
                <a:gdLst>
                  <a:gd name="T0" fmla="*/ 2109 w 3391"/>
                  <a:gd name="T1" fmla="*/ 121 h 2559"/>
                  <a:gd name="T2" fmla="*/ 2109 w 3391"/>
                  <a:gd name="T3" fmla="*/ 1861 h 2559"/>
                  <a:gd name="T4" fmla="*/ 3271 w 3391"/>
                  <a:gd name="T5" fmla="*/ 1861 h 2559"/>
                  <a:gd name="T6" fmla="*/ 3271 w 3391"/>
                  <a:gd name="T7" fmla="*/ 121 h 2559"/>
                  <a:gd name="T8" fmla="*/ 2109 w 3391"/>
                  <a:gd name="T9" fmla="*/ 121 h 2559"/>
                  <a:gd name="T10" fmla="*/ 1988 w 3391"/>
                  <a:gd name="T11" fmla="*/ 0 h 2559"/>
                  <a:gd name="T12" fmla="*/ 3391 w 3391"/>
                  <a:gd name="T13" fmla="*/ 0 h 2559"/>
                  <a:gd name="T14" fmla="*/ 3391 w 3391"/>
                  <a:gd name="T15" fmla="*/ 1982 h 2559"/>
                  <a:gd name="T16" fmla="*/ 2429 w 3391"/>
                  <a:gd name="T17" fmla="*/ 1982 h 2559"/>
                  <a:gd name="T18" fmla="*/ 2429 w 3391"/>
                  <a:gd name="T19" fmla="*/ 2494 h 2559"/>
                  <a:gd name="T20" fmla="*/ 2309 w 3391"/>
                  <a:gd name="T21" fmla="*/ 2494 h 2559"/>
                  <a:gd name="T22" fmla="*/ 2309 w 3391"/>
                  <a:gd name="T23" fmla="*/ 1982 h 2559"/>
                  <a:gd name="T24" fmla="*/ 1988 w 3391"/>
                  <a:gd name="T25" fmla="*/ 1982 h 2559"/>
                  <a:gd name="T26" fmla="*/ 1988 w 3391"/>
                  <a:gd name="T27" fmla="*/ 1083 h 2559"/>
                  <a:gd name="T28" fmla="*/ 120 w 3391"/>
                  <a:gd name="T29" fmla="*/ 1083 h 2559"/>
                  <a:gd name="T30" fmla="*/ 120 w 3391"/>
                  <a:gd name="T31" fmla="*/ 2439 h 2559"/>
                  <a:gd name="T32" fmla="*/ 2181 w 3391"/>
                  <a:gd name="T33" fmla="*/ 2439 h 2559"/>
                  <a:gd name="T34" fmla="*/ 2181 w 3391"/>
                  <a:gd name="T35" fmla="*/ 2559 h 2559"/>
                  <a:gd name="T36" fmla="*/ 0 w 3391"/>
                  <a:gd name="T37" fmla="*/ 2559 h 2559"/>
                  <a:gd name="T38" fmla="*/ 0 w 3391"/>
                  <a:gd name="T39" fmla="*/ 962 h 2559"/>
                  <a:gd name="T40" fmla="*/ 1988 w 3391"/>
                  <a:gd name="T41" fmla="*/ 962 h 2559"/>
                  <a:gd name="T42" fmla="*/ 1988 w 3391"/>
                  <a:gd name="T43" fmla="*/ 0 h 2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91" h="2559">
                    <a:moveTo>
                      <a:pt x="2109" y="121"/>
                    </a:moveTo>
                    <a:lnTo>
                      <a:pt x="2109" y="1861"/>
                    </a:lnTo>
                    <a:lnTo>
                      <a:pt x="3271" y="1861"/>
                    </a:lnTo>
                    <a:lnTo>
                      <a:pt x="3271" y="121"/>
                    </a:lnTo>
                    <a:lnTo>
                      <a:pt x="2109" y="121"/>
                    </a:lnTo>
                    <a:close/>
                    <a:moveTo>
                      <a:pt x="1988" y="0"/>
                    </a:moveTo>
                    <a:lnTo>
                      <a:pt x="3391" y="0"/>
                    </a:lnTo>
                    <a:lnTo>
                      <a:pt x="3391" y="1982"/>
                    </a:lnTo>
                    <a:lnTo>
                      <a:pt x="2429" y="1982"/>
                    </a:lnTo>
                    <a:lnTo>
                      <a:pt x="2429" y="2494"/>
                    </a:lnTo>
                    <a:lnTo>
                      <a:pt x="2309" y="2494"/>
                    </a:lnTo>
                    <a:lnTo>
                      <a:pt x="2309" y="1982"/>
                    </a:lnTo>
                    <a:lnTo>
                      <a:pt x="1988" y="1982"/>
                    </a:lnTo>
                    <a:lnTo>
                      <a:pt x="1988" y="1083"/>
                    </a:lnTo>
                    <a:lnTo>
                      <a:pt x="120" y="1083"/>
                    </a:lnTo>
                    <a:lnTo>
                      <a:pt x="120" y="2439"/>
                    </a:lnTo>
                    <a:lnTo>
                      <a:pt x="2181" y="2439"/>
                    </a:lnTo>
                    <a:lnTo>
                      <a:pt x="2181" y="2559"/>
                    </a:lnTo>
                    <a:lnTo>
                      <a:pt x="0" y="2559"/>
                    </a:lnTo>
                    <a:lnTo>
                      <a:pt x="0" y="962"/>
                    </a:lnTo>
                    <a:lnTo>
                      <a:pt x="1988" y="962"/>
                    </a:lnTo>
                    <a:lnTo>
                      <a:pt x="19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8" name="Прямоугольник 27"/>
            <p:cNvSpPr/>
            <p:nvPr/>
          </p:nvSpPr>
          <p:spPr>
            <a:xfrm>
              <a:off x="-579247" y="2431334"/>
              <a:ext cx="156563"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579247" y="2578305"/>
              <a:ext cx="3131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579247" y="2670456"/>
              <a:ext cx="3131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579247" y="2764231"/>
              <a:ext cx="3131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579247" y="2854660"/>
              <a:ext cx="3131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9" name="Group 39"/>
          <p:cNvGrpSpPr>
            <a:grpSpLocks noChangeAspect="1"/>
          </p:cNvGrpSpPr>
          <p:nvPr/>
        </p:nvGrpSpPr>
        <p:grpSpPr bwMode="auto">
          <a:xfrm>
            <a:off x="5425247" y="5172786"/>
            <a:ext cx="743923" cy="743508"/>
            <a:chOff x="-7152" y="-847"/>
            <a:chExt cx="1791" cy="1790"/>
          </a:xfrm>
          <a:solidFill>
            <a:schemeClr val="bg1"/>
          </a:solidFill>
        </p:grpSpPr>
        <p:sp>
          <p:nvSpPr>
            <p:cNvPr id="48" name="Rectangle 41"/>
            <p:cNvSpPr>
              <a:spLocks noChangeArrowheads="1"/>
            </p:cNvSpPr>
            <p:nvPr/>
          </p:nvSpPr>
          <p:spPr bwMode="auto">
            <a:xfrm>
              <a:off x="-6979" y="770"/>
              <a:ext cx="58" cy="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42"/>
            <p:cNvSpPr>
              <a:spLocks noChangeArrowheads="1"/>
            </p:cNvSpPr>
            <p:nvPr/>
          </p:nvSpPr>
          <p:spPr bwMode="auto">
            <a:xfrm>
              <a:off x="-6863" y="770"/>
              <a:ext cx="58" cy="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Rectangle 43"/>
            <p:cNvSpPr>
              <a:spLocks noChangeArrowheads="1"/>
            </p:cNvSpPr>
            <p:nvPr/>
          </p:nvSpPr>
          <p:spPr bwMode="auto">
            <a:xfrm>
              <a:off x="-6748" y="770"/>
              <a:ext cx="58" cy="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 name="Rectangle 44"/>
            <p:cNvSpPr>
              <a:spLocks noChangeArrowheads="1"/>
            </p:cNvSpPr>
            <p:nvPr/>
          </p:nvSpPr>
          <p:spPr bwMode="auto">
            <a:xfrm>
              <a:off x="-5765" y="770"/>
              <a:ext cx="231" cy="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45"/>
            <p:cNvSpPr>
              <a:spLocks noEditPoints="1"/>
            </p:cNvSpPr>
            <p:nvPr/>
          </p:nvSpPr>
          <p:spPr bwMode="auto">
            <a:xfrm>
              <a:off x="-7152" y="-847"/>
              <a:ext cx="1791" cy="1790"/>
            </a:xfrm>
            <a:custGeom>
              <a:avLst/>
              <a:gdLst>
                <a:gd name="T0" fmla="*/ 1403 w 3582"/>
                <a:gd name="T1" fmla="*/ 3048 h 3580"/>
                <a:gd name="T2" fmla="*/ 1608 w 3582"/>
                <a:gd name="T3" fmla="*/ 3118 h 3580"/>
                <a:gd name="T4" fmla="*/ 2143 w 3582"/>
                <a:gd name="T5" fmla="*/ 3073 h 3580"/>
                <a:gd name="T6" fmla="*/ 3005 w 3582"/>
                <a:gd name="T7" fmla="*/ 3118 h 3580"/>
                <a:gd name="T8" fmla="*/ 2114 w 3582"/>
                <a:gd name="T9" fmla="*/ 3211 h 3580"/>
                <a:gd name="T10" fmla="*/ 1560 w 3582"/>
                <a:gd name="T11" fmla="*/ 3231 h 3580"/>
                <a:gd name="T12" fmla="*/ 1343 w 3582"/>
                <a:gd name="T13" fmla="*/ 3148 h 3580"/>
                <a:gd name="T14" fmla="*/ 126 w 3582"/>
                <a:gd name="T15" fmla="*/ 3352 h 3580"/>
                <a:gd name="T16" fmla="*/ 228 w 3582"/>
                <a:gd name="T17" fmla="*/ 3454 h 3580"/>
                <a:gd name="T18" fmla="*/ 3354 w 3582"/>
                <a:gd name="T19" fmla="*/ 3454 h 3580"/>
                <a:gd name="T20" fmla="*/ 3456 w 3582"/>
                <a:gd name="T21" fmla="*/ 3352 h 3580"/>
                <a:gd name="T22" fmla="*/ 3120 w 3582"/>
                <a:gd name="T23" fmla="*/ 1155 h 3580"/>
                <a:gd name="T24" fmla="*/ 2766 w 3582"/>
                <a:gd name="T25" fmla="*/ 1380 h 3580"/>
                <a:gd name="T26" fmla="*/ 2477 w 3582"/>
                <a:gd name="T27" fmla="*/ 1567 h 3580"/>
                <a:gd name="T28" fmla="*/ 2122 w 3582"/>
                <a:gd name="T29" fmla="*/ 1613 h 3580"/>
                <a:gd name="T30" fmla="*/ 1788 w 3582"/>
                <a:gd name="T31" fmla="*/ 1506 h 3580"/>
                <a:gd name="T32" fmla="*/ 1536 w 3582"/>
                <a:gd name="T33" fmla="*/ 1275 h 3580"/>
                <a:gd name="T34" fmla="*/ 2985 w 3582"/>
                <a:gd name="T35" fmla="*/ 983 h 3580"/>
                <a:gd name="T36" fmla="*/ 3192 w 3582"/>
                <a:gd name="T37" fmla="*/ 1064 h 3580"/>
                <a:gd name="T38" fmla="*/ 3236 w 3582"/>
                <a:gd name="T39" fmla="*/ 3003 h 3580"/>
                <a:gd name="T40" fmla="*/ 3327 w 3582"/>
                <a:gd name="T41" fmla="*/ 1010 h 3580"/>
                <a:gd name="T42" fmla="*/ 3209 w 3582"/>
                <a:gd name="T43" fmla="*/ 926 h 3580"/>
                <a:gd name="T44" fmla="*/ 344 w 3582"/>
                <a:gd name="T45" fmla="*/ 935 h 3580"/>
                <a:gd name="T46" fmla="*/ 242 w 3582"/>
                <a:gd name="T47" fmla="*/ 1037 h 3580"/>
                <a:gd name="T48" fmla="*/ 346 w 3582"/>
                <a:gd name="T49" fmla="*/ 1155 h 3580"/>
                <a:gd name="T50" fmla="*/ 411 w 3582"/>
                <a:gd name="T51" fmla="*/ 1051 h 3580"/>
                <a:gd name="T52" fmla="*/ 1396 w 3582"/>
                <a:gd name="T53" fmla="*/ 924 h 3580"/>
                <a:gd name="T54" fmla="*/ 1504 w 3582"/>
                <a:gd name="T55" fmla="*/ 753 h 3580"/>
                <a:gd name="T56" fmla="*/ 1551 w 3582"/>
                <a:gd name="T57" fmla="*/ 1063 h 3580"/>
                <a:gd name="T58" fmla="*/ 1728 w 3582"/>
                <a:gd name="T59" fmla="*/ 1320 h 3580"/>
                <a:gd name="T60" fmla="*/ 2000 w 3582"/>
                <a:gd name="T61" fmla="*/ 1473 h 3580"/>
                <a:gd name="T62" fmla="*/ 2306 w 3582"/>
                <a:gd name="T63" fmla="*/ 1492 h 3580"/>
                <a:gd name="T64" fmla="*/ 2261 w 3582"/>
                <a:gd name="T65" fmla="*/ 824 h 3580"/>
                <a:gd name="T66" fmla="*/ 2672 w 3582"/>
                <a:gd name="T67" fmla="*/ 1310 h 3580"/>
                <a:gd name="T68" fmla="*/ 2843 w 3582"/>
                <a:gd name="T69" fmla="*/ 1058 h 3580"/>
                <a:gd name="T70" fmla="*/ 2886 w 3582"/>
                <a:gd name="T71" fmla="*/ 745 h 3580"/>
                <a:gd name="T72" fmla="*/ 2793 w 3582"/>
                <a:gd name="T73" fmla="*/ 458 h 3580"/>
                <a:gd name="T74" fmla="*/ 2065 w 3582"/>
                <a:gd name="T75" fmla="*/ 128 h 3580"/>
                <a:gd name="T76" fmla="*/ 1780 w 3582"/>
                <a:gd name="T77" fmla="*/ 255 h 3580"/>
                <a:gd name="T78" fmla="*/ 1580 w 3582"/>
                <a:gd name="T79" fmla="*/ 489 h 3580"/>
                <a:gd name="T80" fmla="*/ 2493 w 3582"/>
                <a:gd name="T81" fmla="*/ 183 h 3580"/>
                <a:gd name="T82" fmla="*/ 2196 w 3582"/>
                <a:gd name="T83" fmla="*/ 115 h 3580"/>
                <a:gd name="T84" fmla="*/ 2477 w 3582"/>
                <a:gd name="T85" fmla="*/ 51 h 3580"/>
                <a:gd name="T86" fmla="*/ 2767 w 3582"/>
                <a:gd name="T87" fmla="*/ 236 h 3580"/>
                <a:gd name="T88" fmla="*/ 2954 w 3582"/>
                <a:gd name="T89" fmla="*/ 526 h 3580"/>
                <a:gd name="T90" fmla="*/ 3177 w 3582"/>
                <a:gd name="T91" fmla="*/ 808 h 3580"/>
                <a:gd name="T92" fmla="*/ 3367 w 3582"/>
                <a:gd name="T93" fmla="*/ 880 h 3580"/>
                <a:gd name="T94" fmla="*/ 3464 w 3582"/>
                <a:gd name="T95" fmla="*/ 1054 h 3580"/>
                <a:gd name="T96" fmla="*/ 3579 w 3582"/>
                <a:gd name="T97" fmla="*/ 3334 h 3580"/>
                <a:gd name="T98" fmla="*/ 3482 w 3582"/>
                <a:gd name="T99" fmla="*/ 3509 h 3580"/>
                <a:gd name="T100" fmla="*/ 3293 w 3582"/>
                <a:gd name="T101" fmla="*/ 3580 h 3580"/>
                <a:gd name="T102" fmla="*/ 131 w 3582"/>
                <a:gd name="T103" fmla="*/ 3533 h 3580"/>
                <a:gd name="T104" fmla="*/ 12 w 3582"/>
                <a:gd name="T105" fmla="*/ 3375 h 3580"/>
                <a:gd name="T106" fmla="*/ 115 w 3582"/>
                <a:gd name="T107" fmla="*/ 1097 h 3580"/>
                <a:gd name="T108" fmla="*/ 187 w 3582"/>
                <a:gd name="T109" fmla="*/ 908 h 3580"/>
                <a:gd name="T110" fmla="*/ 361 w 3582"/>
                <a:gd name="T111" fmla="*/ 811 h 3580"/>
                <a:gd name="T112" fmla="*/ 1415 w 3582"/>
                <a:gd name="T113" fmla="*/ 593 h 3580"/>
                <a:gd name="T114" fmla="*/ 1577 w 3582"/>
                <a:gd name="T115" fmla="*/ 287 h 3580"/>
                <a:gd name="T116" fmla="*/ 1849 w 3582"/>
                <a:gd name="T117" fmla="*/ 78 h 3580"/>
                <a:gd name="T118" fmla="*/ 2196 w 3582"/>
                <a:gd name="T119" fmla="*/ 0 h 3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2" h="3580">
                  <a:moveTo>
                    <a:pt x="462" y="1155"/>
                  </a:moveTo>
                  <a:lnTo>
                    <a:pt x="462" y="3003"/>
                  </a:lnTo>
                  <a:lnTo>
                    <a:pt x="1352" y="3003"/>
                  </a:lnTo>
                  <a:lnTo>
                    <a:pt x="1370" y="3019"/>
                  </a:lnTo>
                  <a:lnTo>
                    <a:pt x="1403" y="3048"/>
                  </a:lnTo>
                  <a:lnTo>
                    <a:pt x="1439" y="3073"/>
                  </a:lnTo>
                  <a:lnTo>
                    <a:pt x="1478" y="3093"/>
                  </a:lnTo>
                  <a:lnTo>
                    <a:pt x="1520" y="3107"/>
                  </a:lnTo>
                  <a:lnTo>
                    <a:pt x="1563" y="3116"/>
                  </a:lnTo>
                  <a:lnTo>
                    <a:pt x="1608" y="3118"/>
                  </a:lnTo>
                  <a:lnTo>
                    <a:pt x="1974" y="3118"/>
                  </a:lnTo>
                  <a:lnTo>
                    <a:pt x="2019" y="3116"/>
                  </a:lnTo>
                  <a:lnTo>
                    <a:pt x="2061" y="3107"/>
                  </a:lnTo>
                  <a:lnTo>
                    <a:pt x="2104" y="3093"/>
                  </a:lnTo>
                  <a:lnTo>
                    <a:pt x="2143" y="3073"/>
                  </a:lnTo>
                  <a:lnTo>
                    <a:pt x="2179" y="3048"/>
                  </a:lnTo>
                  <a:lnTo>
                    <a:pt x="2212" y="3019"/>
                  </a:lnTo>
                  <a:lnTo>
                    <a:pt x="2230" y="3003"/>
                  </a:lnTo>
                  <a:lnTo>
                    <a:pt x="3005" y="3003"/>
                  </a:lnTo>
                  <a:lnTo>
                    <a:pt x="3005" y="3118"/>
                  </a:lnTo>
                  <a:lnTo>
                    <a:pt x="2276" y="3118"/>
                  </a:lnTo>
                  <a:lnTo>
                    <a:pt x="2239" y="3148"/>
                  </a:lnTo>
                  <a:lnTo>
                    <a:pt x="2200" y="3173"/>
                  </a:lnTo>
                  <a:lnTo>
                    <a:pt x="2158" y="3195"/>
                  </a:lnTo>
                  <a:lnTo>
                    <a:pt x="2114" y="3211"/>
                  </a:lnTo>
                  <a:lnTo>
                    <a:pt x="2069" y="3224"/>
                  </a:lnTo>
                  <a:lnTo>
                    <a:pt x="2022" y="3231"/>
                  </a:lnTo>
                  <a:lnTo>
                    <a:pt x="1974" y="3234"/>
                  </a:lnTo>
                  <a:lnTo>
                    <a:pt x="1608" y="3234"/>
                  </a:lnTo>
                  <a:lnTo>
                    <a:pt x="1560" y="3231"/>
                  </a:lnTo>
                  <a:lnTo>
                    <a:pt x="1513" y="3224"/>
                  </a:lnTo>
                  <a:lnTo>
                    <a:pt x="1468" y="3211"/>
                  </a:lnTo>
                  <a:lnTo>
                    <a:pt x="1424" y="3195"/>
                  </a:lnTo>
                  <a:lnTo>
                    <a:pt x="1382" y="3173"/>
                  </a:lnTo>
                  <a:lnTo>
                    <a:pt x="1343" y="3148"/>
                  </a:lnTo>
                  <a:lnTo>
                    <a:pt x="1306" y="3118"/>
                  </a:lnTo>
                  <a:lnTo>
                    <a:pt x="115" y="3118"/>
                  </a:lnTo>
                  <a:lnTo>
                    <a:pt x="115" y="3291"/>
                  </a:lnTo>
                  <a:lnTo>
                    <a:pt x="118" y="3323"/>
                  </a:lnTo>
                  <a:lnTo>
                    <a:pt x="126" y="3352"/>
                  </a:lnTo>
                  <a:lnTo>
                    <a:pt x="139" y="3378"/>
                  </a:lnTo>
                  <a:lnTo>
                    <a:pt x="156" y="3403"/>
                  </a:lnTo>
                  <a:lnTo>
                    <a:pt x="177" y="3424"/>
                  </a:lnTo>
                  <a:lnTo>
                    <a:pt x="202" y="3441"/>
                  </a:lnTo>
                  <a:lnTo>
                    <a:pt x="228" y="3454"/>
                  </a:lnTo>
                  <a:lnTo>
                    <a:pt x="257" y="3462"/>
                  </a:lnTo>
                  <a:lnTo>
                    <a:pt x="289" y="3465"/>
                  </a:lnTo>
                  <a:lnTo>
                    <a:pt x="3293" y="3465"/>
                  </a:lnTo>
                  <a:lnTo>
                    <a:pt x="3325" y="3462"/>
                  </a:lnTo>
                  <a:lnTo>
                    <a:pt x="3354" y="3454"/>
                  </a:lnTo>
                  <a:lnTo>
                    <a:pt x="3380" y="3441"/>
                  </a:lnTo>
                  <a:lnTo>
                    <a:pt x="3405" y="3424"/>
                  </a:lnTo>
                  <a:lnTo>
                    <a:pt x="3426" y="3403"/>
                  </a:lnTo>
                  <a:lnTo>
                    <a:pt x="3443" y="3378"/>
                  </a:lnTo>
                  <a:lnTo>
                    <a:pt x="3456" y="3352"/>
                  </a:lnTo>
                  <a:lnTo>
                    <a:pt x="3464" y="3323"/>
                  </a:lnTo>
                  <a:lnTo>
                    <a:pt x="3467" y="3291"/>
                  </a:lnTo>
                  <a:lnTo>
                    <a:pt x="3467" y="3118"/>
                  </a:lnTo>
                  <a:lnTo>
                    <a:pt x="3120" y="3118"/>
                  </a:lnTo>
                  <a:lnTo>
                    <a:pt x="3120" y="1155"/>
                  </a:lnTo>
                  <a:lnTo>
                    <a:pt x="2925" y="1155"/>
                  </a:lnTo>
                  <a:lnTo>
                    <a:pt x="2893" y="1216"/>
                  </a:lnTo>
                  <a:lnTo>
                    <a:pt x="2855" y="1275"/>
                  </a:lnTo>
                  <a:lnTo>
                    <a:pt x="2812" y="1329"/>
                  </a:lnTo>
                  <a:lnTo>
                    <a:pt x="2766" y="1380"/>
                  </a:lnTo>
                  <a:lnTo>
                    <a:pt x="2716" y="1427"/>
                  </a:lnTo>
                  <a:lnTo>
                    <a:pt x="2660" y="1469"/>
                  </a:lnTo>
                  <a:lnTo>
                    <a:pt x="2603" y="1506"/>
                  </a:lnTo>
                  <a:lnTo>
                    <a:pt x="2541" y="1538"/>
                  </a:lnTo>
                  <a:lnTo>
                    <a:pt x="2477" y="1567"/>
                  </a:lnTo>
                  <a:lnTo>
                    <a:pt x="2410" y="1588"/>
                  </a:lnTo>
                  <a:lnTo>
                    <a:pt x="2340" y="1603"/>
                  </a:lnTo>
                  <a:lnTo>
                    <a:pt x="2269" y="1613"/>
                  </a:lnTo>
                  <a:lnTo>
                    <a:pt x="2196" y="1616"/>
                  </a:lnTo>
                  <a:lnTo>
                    <a:pt x="2122" y="1613"/>
                  </a:lnTo>
                  <a:lnTo>
                    <a:pt x="2050" y="1603"/>
                  </a:lnTo>
                  <a:lnTo>
                    <a:pt x="1981" y="1588"/>
                  </a:lnTo>
                  <a:lnTo>
                    <a:pt x="1914" y="1567"/>
                  </a:lnTo>
                  <a:lnTo>
                    <a:pt x="1850" y="1538"/>
                  </a:lnTo>
                  <a:lnTo>
                    <a:pt x="1788" y="1506"/>
                  </a:lnTo>
                  <a:lnTo>
                    <a:pt x="1730" y="1469"/>
                  </a:lnTo>
                  <a:lnTo>
                    <a:pt x="1676" y="1427"/>
                  </a:lnTo>
                  <a:lnTo>
                    <a:pt x="1625" y="1380"/>
                  </a:lnTo>
                  <a:lnTo>
                    <a:pt x="1578" y="1329"/>
                  </a:lnTo>
                  <a:lnTo>
                    <a:pt x="1536" y="1275"/>
                  </a:lnTo>
                  <a:lnTo>
                    <a:pt x="1498" y="1216"/>
                  </a:lnTo>
                  <a:lnTo>
                    <a:pt x="1465" y="1155"/>
                  </a:lnTo>
                  <a:lnTo>
                    <a:pt x="462" y="1155"/>
                  </a:lnTo>
                  <a:close/>
                  <a:moveTo>
                    <a:pt x="2995" y="924"/>
                  </a:moveTo>
                  <a:lnTo>
                    <a:pt x="2985" y="983"/>
                  </a:lnTo>
                  <a:lnTo>
                    <a:pt x="2970" y="1039"/>
                  </a:lnTo>
                  <a:lnTo>
                    <a:pt x="3120" y="1039"/>
                  </a:lnTo>
                  <a:lnTo>
                    <a:pt x="3147" y="1043"/>
                  </a:lnTo>
                  <a:lnTo>
                    <a:pt x="3171" y="1051"/>
                  </a:lnTo>
                  <a:lnTo>
                    <a:pt x="3192" y="1064"/>
                  </a:lnTo>
                  <a:lnTo>
                    <a:pt x="3210" y="1083"/>
                  </a:lnTo>
                  <a:lnTo>
                    <a:pt x="3224" y="1104"/>
                  </a:lnTo>
                  <a:lnTo>
                    <a:pt x="3232" y="1128"/>
                  </a:lnTo>
                  <a:lnTo>
                    <a:pt x="3236" y="1155"/>
                  </a:lnTo>
                  <a:lnTo>
                    <a:pt x="3236" y="3003"/>
                  </a:lnTo>
                  <a:lnTo>
                    <a:pt x="3351" y="3003"/>
                  </a:lnTo>
                  <a:lnTo>
                    <a:pt x="3351" y="1097"/>
                  </a:lnTo>
                  <a:lnTo>
                    <a:pt x="3349" y="1066"/>
                  </a:lnTo>
                  <a:lnTo>
                    <a:pt x="3340" y="1037"/>
                  </a:lnTo>
                  <a:lnTo>
                    <a:pt x="3327" y="1010"/>
                  </a:lnTo>
                  <a:lnTo>
                    <a:pt x="3310" y="985"/>
                  </a:lnTo>
                  <a:lnTo>
                    <a:pt x="3289" y="964"/>
                  </a:lnTo>
                  <a:lnTo>
                    <a:pt x="3265" y="947"/>
                  </a:lnTo>
                  <a:lnTo>
                    <a:pt x="3238" y="935"/>
                  </a:lnTo>
                  <a:lnTo>
                    <a:pt x="3209" y="926"/>
                  </a:lnTo>
                  <a:lnTo>
                    <a:pt x="3177" y="924"/>
                  </a:lnTo>
                  <a:lnTo>
                    <a:pt x="2995" y="924"/>
                  </a:lnTo>
                  <a:close/>
                  <a:moveTo>
                    <a:pt x="405" y="924"/>
                  </a:moveTo>
                  <a:lnTo>
                    <a:pt x="373" y="926"/>
                  </a:lnTo>
                  <a:lnTo>
                    <a:pt x="344" y="935"/>
                  </a:lnTo>
                  <a:lnTo>
                    <a:pt x="317" y="947"/>
                  </a:lnTo>
                  <a:lnTo>
                    <a:pt x="293" y="964"/>
                  </a:lnTo>
                  <a:lnTo>
                    <a:pt x="272" y="985"/>
                  </a:lnTo>
                  <a:lnTo>
                    <a:pt x="255" y="1010"/>
                  </a:lnTo>
                  <a:lnTo>
                    <a:pt x="242" y="1037"/>
                  </a:lnTo>
                  <a:lnTo>
                    <a:pt x="233" y="1066"/>
                  </a:lnTo>
                  <a:lnTo>
                    <a:pt x="231" y="1097"/>
                  </a:lnTo>
                  <a:lnTo>
                    <a:pt x="231" y="3003"/>
                  </a:lnTo>
                  <a:lnTo>
                    <a:pt x="346" y="3003"/>
                  </a:lnTo>
                  <a:lnTo>
                    <a:pt x="346" y="1155"/>
                  </a:lnTo>
                  <a:lnTo>
                    <a:pt x="350" y="1128"/>
                  </a:lnTo>
                  <a:lnTo>
                    <a:pt x="358" y="1104"/>
                  </a:lnTo>
                  <a:lnTo>
                    <a:pt x="372" y="1083"/>
                  </a:lnTo>
                  <a:lnTo>
                    <a:pt x="390" y="1064"/>
                  </a:lnTo>
                  <a:lnTo>
                    <a:pt x="411" y="1051"/>
                  </a:lnTo>
                  <a:lnTo>
                    <a:pt x="435" y="1043"/>
                  </a:lnTo>
                  <a:lnTo>
                    <a:pt x="462" y="1039"/>
                  </a:lnTo>
                  <a:lnTo>
                    <a:pt x="1421" y="1039"/>
                  </a:lnTo>
                  <a:lnTo>
                    <a:pt x="1406" y="983"/>
                  </a:lnTo>
                  <a:lnTo>
                    <a:pt x="1396" y="924"/>
                  </a:lnTo>
                  <a:lnTo>
                    <a:pt x="405" y="924"/>
                  </a:lnTo>
                  <a:close/>
                  <a:moveTo>
                    <a:pt x="1536" y="597"/>
                  </a:moveTo>
                  <a:lnTo>
                    <a:pt x="1522" y="648"/>
                  </a:lnTo>
                  <a:lnTo>
                    <a:pt x="1511" y="700"/>
                  </a:lnTo>
                  <a:lnTo>
                    <a:pt x="1504" y="753"/>
                  </a:lnTo>
                  <a:lnTo>
                    <a:pt x="1502" y="808"/>
                  </a:lnTo>
                  <a:lnTo>
                    <a:pt x="1506" y="875"/>
                  </a:lnTo>
                  <a:lnTo>
                    <a:pt x="1514" y="939"/>
                  </a:lnTo>
                  <a:lnTo>
                    <a:pt x="1529" y="1002"/>
                  </a:lnTo>
                  <a:lnTo>
                    <a:pt x="1551" y="1063"/>
                  </a:lnTo>
                  <a:lnTo>
                    <a:pt x="1577" y="1121"/>
                  </a:lnTo>
                  <a:lnTo>
                    <a:pt x="1608" y="1176"/>
                  </a:lnTo>
                  <a:lnTo>
                    <a:pt x="1643" y="1227"/>
                  </a:lnTo>
                  <a:lnTo>
                    <a:pt x="1684" y="1276"/>
                  </a:lnTo>
                  <a:lnTo>
                    <a:pt x="1728" y="1320"/>
                  </a:lnTo>
                  <a:lnTo>
                    <a:pt x="1776" y="1360"/>
                  </a:lnTo>
                  <a:lnTo>
                    <a:pt x="1828" y="1396"/>
                  </a:lnTo>
                  <a:lnTo>
                    <a:pt x="1882" y="1427"/>
                  </a:lnTo>
                  <a:lnTo>
                    <a:pt x="1941" y="1453"/>
                  </a:lnTo>
                  <a:lnTo>
                    <a:pt x="2000" y="1473"/>
                  </a:lnTo>
                  <a:lnTo>
                    <a:pt x="2063" y="1488"/>
                  </a:lnTo>
                  <a:lnTo>
                    <a:pt x="2129" y="1498"/>
                  </a:lnTo>
                  <a:lnTo>
                    <a:pt x="2196" y="1501"/>
                  </a:lnTo>
                  <a:lnTo>
                    <a:pt x="2251" y="1499"/>
                  </a:lnTo>
                  <a:lnTo>
                    <a:pt x="2306" y="1492"/>
                  </a:lnTo>
                  <a:lnTo>
                    <a:pt x="2359" y="1481"/>
                  </a:lnTo>
                  <a:lnTo>
                    <a:pt x="2149" y="852"/>
                  </a:lnTo>
                  <a:lnTo>
                    <a:pt x="1536" y="597"/>
                  </a:lnTo>
                  <a:close/>
                  <a:moveTo>
                    <a:pt x="2724" y="361"/>
                  </a:moveTo>
                  <a:lnTo>
                    <a:pt x="2261" y="824"/>
                  </a:lnTo>
                  <a:lnTo>
                    <a:pt x="2468" y="1445"/>
                  </a:lnTo>
                  <a:lnTo>
                    <a:pt x="2525" y="1418"/>
                  </a:lnTo>
                  <a:lnTo>
                    <a:pt x="2577" y="1386"/>
                  </a:lnTo>
                  <a:lnTo>
                    <a:pt x="2627" y="1351"/>
                  </a:lnTo>
                  <a:lnTo>
                    <a:pt x="2672" y="1310"/>
                  </a:lnTo>
                  <a:lnTo>
                    <a:pt x="2715" y="1266"/>
                  </a:lnTo>
                  <a:lnTo>
                    <a:pt x="2754" y="1219"/>
                  </a:lnTo>
                  <a:lnTo>
                    <a:pt x="2787" y="1168"/>
                  </a:lnTo>
                  <a:lnTo>
                    <a:pt x="2818" y="1114"/>
                  </a:lnTo>
                  <a:lnTo>
                    <a:pt x="2843" y="1058"/>
                  </a:lnTo>
                  <a:lnTo>
                    <a:pt x="2862" y="998"/>
                  </a:lnTo>
                  <a:lnTo>
                    <a:pt x="2876" y="937"/>
                  </a:lnTo>
                  <a:lnTo>
                    <a:pt x="2885" y="873"/>
                  </a:lnTo>
                  <a:lnTo>
                    <a:pt x="2888" y="808"/>
                  </a:lnTo>
                  <a:lnTo>
                    <a:pt x="2886" y="745"/>
                  </a:lnTo>
                  <a:lnTo>
                    <a:pt x="2878" y="683"/>
                  </a:lnTo>
                  <a:lnTo>
                    <a:pt x="2863" y="624"/>
                  </a:lnTo>
                  <a:lnTo>
                    <a:pt x="2845" y="566"/>
                  </a:lnTo>
                  <a:lnTo>
                    <a:pt x="2821" y="511"/>
                  </a:lnTo>
                  <a:lnTo>
                    <a:pt x="2793" y="458"/>
                  </a:lnTo>
                  <a:lnTo>
                    <a:pt x="2760" y="408"/>
                  </a:lnTo>
                  <a:lnTo>
                    <a:pt x="2724" y="361"/>
                  </a:lnTo>
                  <a:close/>
                  <a:moveTo>
                    <a:pt x="2196" y="115"/>
                  </a:moveTo>
                  <a:lnTo>
                    <a:pt x="2130" y="118"/>
                  </a:lnTo>
                  <a:lnTo>
                    <a:pt x="2065" y="128"/>
                  </a:lnTo>
                  <a:lnTo>
                    <a:pt x="2003" y="143"/>
                  </a:lnTo>
                  <a:lnTo>
                    <a:pt x="1943" y="163"/>
                  </a:lnTo>
                  <a:lnTo>
                    <a:pt x="1885" y="189"/>
                  </a:lnTo>
                  <a:lnTo>
                    <a:pt x="1831" y="219"/>
                  </a:lnTo>
                  <a:lnTo>
                    <a:pt x="1780" y="255"/>
                  </a:lnTo>
                  <a:lnTo>
                    <a:pt x="1732" y="294"/>
                  </a:lnTo>
                  <a:lnTo>
                    <a:pt x="1688" y="337"/>
                  </a:lnTo>
                  <a:lnTo>
                    <a:pt x="1648" y="385"/>
                  </a:lnTo>
                  <a:lnTo>
                    <a:pt x="1612" y="436"/>
                  </a:lnTo>
                  <a:lnTo>
                    <a:pt x="1580" y="489"/>
                  </a:lnTo>
                  <a:lnTo>
                    <a:pt x="2182" y="740"/>
                  </a:lnTo>
                  <a:lnTo>
                    <a:pt x="2643" y="280"/>
                  </a:lnTo>
                  <a:lnTo>
                    <a:pt x="2595" y="243"/>
                  </a:lnTo>
                  <a:lnTo>
                    <a:pt x="2545" y="210"/>
                  </a:lnTo>
                  <a:lnTo>
                    <a:pt x="2493" y="183"/>
                  </a:lnTo>
                  <a:lnTo>
                    <a:pt x="2438" y="159"/>
                  </a:lnTo>
                  <a:lnTo>
                    <a:pt x="2380" y="141"/>
                  </a:lnTo>
                  <a:lnTo>
                    <a:pt x="2321" y="127"/>
                  </a:lnTo>
                  <a:lnTo>
                    <a:pt x="2259" y="118"/>
                  </a:lnTo>
                  <a:lnTo>
                    <a:pt x="2196" y="115"/>
                  </a:lnTo>
                  <a:close/>
                  <a:moveTo>
                    <a:pt x="2196" y="0"/>
                  </a:moveTo>
                  <a:lnTo>
                    <a:pt x="2269" y="3"/>
                  </a:lnTo>
                  <a:lnTo>
                    <a:pt x="2340" y="13"/>
                  </a:lnTo>
                  <a:lnTo>
                    <a:pt x="2410" y="29"/>
                  </a:lnTo>
                  <a:lnTo>
                    <a:pt x="2477" y="51"/>
                  </a:lnTo>
                  <a:lnTo>
                    <a:pt x="2542" y="78"/>
                  </a:lnTo>
                  <a:lnTo>
                    <a:pt x="2603" y="111"/>
                  </a:lnTo>
                  <a:lnTo>
                    <a:pt x="2662" y="148"/>
                  </a:lnTo>
                  <a:lnTo>
                    <a:pt x="2716" y="190"/>
                  </a:lnTo>
                  <a:lnTo>
                    <a:pt x="2767" y="236"/>
                  </a:lnTo>
                  <a:lnTo>
                    <a:pt x="2813" y="287"/>
                  </a:lnTo>
                  <a:lnTo>
                    <a:pt x="2856" y="343"/>
                  </a:lnTo>
                  <a:lnTo>
                    <a:pt x="2894" y="400"/>
                  </a:lnTo>
                  <a:lnTo>
                    <a:pt x="2926" y="462"/>
                  </a:lnTo>
                  <a:lnTo>
                    <a:pt x="2954" y="526"/>
                  </a:lnTo>
                  <a:lnTo>
                    <a:pt x="2975" y="593"/>
                  </a:lnTo>
                  <a:lnTo>
                    <a:pt x="2992" y="663"/>
                  </a:lnTo>
                  <a:lnTo>
                    <a:pt x="3001" y="734"/>
                  </a:lnTo>
                  <a:lnTo>
                    <a:pt x="3005" y="808"/>
                  </a:lnTo>
                  <a:lnTo>
                    <a:pt x="3177" y="808"/>
                  </a:lnTo>
                  <a:lnTo>
                    <a:pt x="3221" y="811"/>
                  </a:lnTo>
                  <a:lnTo>
                    <a:pt x="3261" y="820"/>
                  </a:lnTo>
                  <a:lnTo>
                    <a:pt x="3300" y="835"/>
                  </a:lnTo>
                  <a:lnTo>
                    <a:pt x="3335" y="855"/>
                  </a:lnTo>
                  <a:lnTo>
                    <a:pt x="3367" y="880"/>
                  </a:lnTo>
                  <a:lnTo>
                    <a:pt x="3395" y="908"/>
                  </a:lnTo>
                  <a:lnTo>
                    <a:pt x="3420" y="939"/>
                  </a:lnTo>
                  <a:lnTo>
                    <a:pt x="3440" y="975"/>
                  </a:lnTo>
                  <a:lnTo>
                    <a:pt x="3454" y="1014"/>
                  </a:lnTo>
                  <a:lnTo>
                    <a:pt x="3464" y="1054"/>
                  </a:lnTo>
                  <a:lnTo>
                    <a:pt x="3467" y="1097"/>
                  </a:lnTo>
                  <a:lnTo>
                    <a:pt x="3467" y="3003"/>
                  </a:lnTo>
                  <a:lnTo>
                    <a:pt x="3582" y="3003"/>
                  </a:lnTo>
                  <a:lnTo>
                    <a:pt x="3582" y="3291"/>
                  </a:lnTo>
                  <a:lnTo>
                    <a:pt x="3579" y="3334"/>
                  </a:lnTo>
                  <a:lnTo>
                    <a:pt x="3570" y="3375"/>
                  </a:lnTo>
                  <a:lnTo>
                    <a:pt x="3555" y="3413"/>
                  </a:lnTo>
                  <a:lnTo>
                    <a:pt x="3535" y="3449"/>
                  </a:lnTo>
                  <a:lnTo>
                    <a:pt x="3511" y="3480"/>
                  </a:lnTo>
                  <a:lnTo>
                    <a:pt x="3482" y="3509"/>
                  </a:lnTo>
                  <a:lnTo>
                    <a:pt x="3451" y="3533"/>
                  </a:lnTo>
                  <a:lnTo>
                    <a:pt x="3415" y="3553"/>
                  </a:lnTo>
                  <a:lnTo>
                    <a:pt x="3377" y="3568"/>
                  </a:lnTo>
                  <a:lnTo>
                    <a:pt x="3336" y="3577"/>
                  </a:lnTo>
                  <a:lnTo>
                    <a:pt x="3293" y="3580"/>
                  </a:lnTo>
                  <a:lnTo>
                    <a:pt x="289" y="3580"/>
                  </a:lnTo>
                  <a:lnTo>
                    <a:pt x="246" y="3577"/>
                  </a:lnTo>
                  <a:lnTo>
                    <a:pt x="205" y="3568"/>
                  </a:lnTo>
                  <a:lnTo>
                    <a:pt x="167" y="3553"/>
                  </a:lnTo>
                  <a:lnTo>
                    <a:pt x="131" y="3533"/>
                  </a:lnTo>
                  <a:lnTo>
                    <a:pt x="100" y="3509"/>
                  </a:lnTo>
                  <a:lnTo>
                    <a:pt x="71" y="3480"/>
                  </a:lnTo>
                  <a:lnTo>
                    <a:pt x="47" y="3449"/>
                  </a:lnTo>
                  <a:lnTo>
                    <a:pt x="27" y="3413"/>
                  </a:lnTo>
                  <a:lnTo>
                    <a:pt x="12" y="3375"/>
                  </a:lnTo>
                  <a:lnTo>
                    <a:pt x="3" y="3334"/>
                  </a:lnTo>
                  <a:lnTo>
                    <a:pt x="0" y="3291"/>
                  </a:lnTo>
                  <a:lnTo>
                    <a:pt x="0" y="3003"/>
                  </a:lnTo>
                  <a:lnTo>
                    <a:pt x="115" y="3003"/>
                  </a:lnTo>
                  <a:lnTo>
                    <a:pt x="115" y="1097"/>
                  </a:lnTo>
                  <a:lnTo>
                    <a:pt x="118" y="1054"/>
                  </a:lnTo>
                  <a:lnTo>
                    <a:pt x="128" y="1014"/>
                  </a:lnTo>
                  <a:lnTo>
                    <a:pt x="142" y="975"/>
                  </a:lnTo>
                  <a:lnTo>
                    <a:pt x="162" y="939"/>
                  </a:lnTo>
                  <a:lnTo>
                    <a:pt x="187" y="908"/>
                  </a:lnTo>
                  <a:lnTo>
                    <a:pt x="215" y="880"/>
                  </a:lnTo>
                  <a:lnTo>
                    <a:pt x="247" y="855"/>
                  </a:lnTo>
                  <a:lnTo>
                    <a:pt x="282" y="835"/>
                  </a:lnTo>
                  <a:lnTo>
                    <a:pt x="321" y="820"/>
                  </a:lnTo>
                  <a:lnTo>
                    <a:pt x="361" y="811"/>
                  </a:lnTo>
                  <a:lnTo>
                    <a:pt x="405" y="808"/>
                  </a:lnTo>
                  <a:lnTo>
                    <a:pt x="1386" y="808"/>
                  </a:lnTo>
                  <a:lnTo>
                    <a:pt x="1389" y="734"/>
                  </a:lnTo>
                  <a:lnTo>
                    <a:pt x="1399" y="663"/>
                  </a:lnTo>
                  <a:lnTo>
                    <a:pt x="1415" y="593"/>
                  </a:lnTo>
                  <a:lnTo>
                    <a:pt x="1437" y="526"/>
                  </a:lnTo>
                  <a:lnTo>
                    <a:pt x="1464" y="462"/>
                  </a:lnTo>
                  <a:lnTo>
                    <a:pt x="1497" y="400"/>
                  </a:lnTo>
                  <a:lnTo>
                    <a:pt x="1535" y="343"/>
                  </a:lnTo>
                  <a:lnTo>
                    <a:pt x="1577" y="287"/>
                  </a:lnTo>
                  <a:lnTo>
                    <a:pt x="1624" y="236"/>
                  </a:lnTo>
                  <a:lnTo>
                    <a:pt x="1675" y="190"/>
                  </a:lnTo>
                  <a:lnTo>
                    <a:pt x="1729" y="148"/>
                  </a:lnTo>
                  <a:lnTo>
                    <a:pt x="1788" y="111"/>
                  </a:lnTo>
                  <a:lnTo>
                    <a:pt x="1849" y="78"/>
                  </a:lnTo>
                  <a:lnTo>
                    <a:pt x="1914" y="51"/>
                  </a:lnTo>
                  <a:lnTo>
                    <a:pt x="1981" y="29"/>
                  </a:lnTo>
                  <a:lnTo>
                    <a:pt x="2050" y="13"/>
                  </a:lnTo>
                  <a:lnTo>
                    <a:pt x="2122" y="3"/>
                  </a:lnTo>
                  <a:lnTo>
                    <a:pt x="21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46"/>
            <p:cNvSpPr>
              <a:spLocks noEditPoints="1"/>
            </p:cNvSpPr>
            <p:nvPr/>
          </p:nvSpPr>
          <p:spPr bwMode="auto">
            <a:xfrm>
              <a:off x="-6863" y="192"/>
              <a:ext cx="1213" cy="404"/>
            </a:xfrm>
            <a:custGeom>
              <a:avLst/>
              <a:gdLst>
                <a:gd name="T0" fmla="*/ 1159 w 2428"/>
                <a:gd name="T1" fmla="*/ 617 h 808"/>
                <a:gd name="T2" fmla="*/ 1196 w 2428"/>
                <a:gd name="T3" fmla="*/ 690 h 808"/>
                <a:gd name="T4" fmla="*/ 1269 w 2428"/>
                <a:gd name="T5" fmla="*/ 653 h 808"/>
                <a:gd name="T6" fmla="*/ 1232 w 2428"/>
                <a:gd name="T7" fmla="*/ 580 h 808"/>
                <a:gd name="T8" fmla="*/ 127 w 2428"/>
                <a:gd name="T9" fmla="*/ 601 h 808"/>
                <a:gd name="T10" fmla="*/ 140 w 2428"/>
                <a:gd name="T11" fmla="*/ 682 h 808"/>
                <a:gd name="T12" fmla="*/ 221 w 2428"/>
                <a:gd name="T13" fmla="*/ 669 h 808"/>
                <a:gd name="T14" fmla="*/ 208 w 2428"/>
                <a:gd name="T15" fmla="*/ 589 h 808"/>
                <a:gd name="T16" fmla="*/ 2220 w 2428"/>
                <a:gd name="T17" fmla="*/ 473 h 808"/>
                <a:gd name="T18" fmla="*/ 2207 w 2428"/>
                <a:gd name="T19" fmla="*/ 554 h 808"/>
                <a:gd name="T20" fmla="*/ 2288 w 2428"/>
                <a:gd name="T21" fmla="*/ 566 h 808"/>
                <a:gd name="T22" fmla="*/ 2301 w 2428"/>
                <a:gd name="T23" fmla="*/ 486 h 808"/>
                <a:gd name="T24" fmla="*/ 676 w 2428"/>
                <a:gd name="T25" fmla="*/ 234 h 808"/>
                <a:gd name="T26" fmla="*/ 639 w 2428"/>
                <a:gd name="T27" fmla="*/ 307 h 808"/>
                <a:gd name="T28" fmla="*/ 713 w 2428"/>
                <a:gd name="T29" fmla="*/ 343 h 808"/>
                <a:gd name="T30" fmla="*/ 748 w 2428"/>
                <a:gd name="T31" fmla="*/ 270 h 808"/>
                <a:gd name="T32" fmla="*/ 1791 w 2428"/>
                <a:gd name="T33" fmla="*/ 116 h 808"/>
                <a:gd name="T34" fmla="*/ 1734 w 2428"/>
                <a:gd name="T35" fmla="*/ 173 h 808"/>
                <a:gd name="T36" fmla="*/ 1791 w 2428"/>
                <a:gd name="T37" fmla="*/ 231 h 808"/>
                <a:gd name="T38" fmla="*/ 1849 w 2428"/>
                <a:gd name="T39" fmla="*/ 173 h 808"/>
                <a:gd name="T40" fmla="*/ 1791 w 2428"/>
                <a:gd name="T41" fmla="*/ 116 h 808"/>
                <a:gd name="T42" fmla="*/ 1903 w 2428"/>
                <a:gd name="T43" fmla="*/ 41 h 808"/>
                <a:gd name="T44" fmla="*/ 1965 w 2428"/>
                <a:gd name="T45" fmla="*/ 173 h 808"/>
                <a:gd name="T46" fmla="*/ 2203 w 2428"/>
                <a:gd name="T47" fmla="*/ 354 h 808"/>
                <a:gd name="T48" fmla="*/ 2342 w 2428"/>
                <a:gd name="T49" fmla="*/ 370 h 808"/>
                <a:gd name="T50" fmla="*/ 2424 w 2428"/>
                <a:gd name="T51" fmla="*/ 489 h 808"/>
                <a:gd name="T52" fmla="*/ 2386 w 2428"/>
                <a:gd name="T53" fmla="*/ 631 h 808"/>
                <a:gd name="T54" fmla="*/ 2254 w 2428"/>
                <a:gd name="T55" fmla="*/ 693 h 808"/>
                <a:gd name="T56" fmla="*/ 2121 w 2428"/>
                <a:gd name="T57" fmla="*/ 631 h 808"/>
                <a:gd name="T58" fmla="*/ 2083 w 2428"/>
                <a:gd name="T59" fmla="*/ 493 h 808"/>
                <a:gd name="T60" fmla="*/ 1818 w 2428"/>
                <a:gd name="T61" fmla="*/ 345 h 808"/>
                <a:gd name="T62" fmla="*/ 1377 w 2428"/>
                <a:gd name="T63" fmla="*/ 579 h 808"/>
                <a:gd name="T64" fmla="*/ 1364 w 2428"/>
                <a:gd name="T65" fmla="*/ 722 h 808"/>
                <a:gd name="T66" fmla="*/ 1245 w 2428"/>
                <a:gd name="T67" fmla="*/ 806 h 808"/>
                <a:gd name="T68" fmla="*/ 1102 w 2428"/>
                <a:gd name="T69" fmla="*/ 768 h 808"/>
                <a:gd name="T70" fmla="*/ 1040 w 2428"/>
                <a:gd name="T71" fmla="*/ 635 h 808"/>
                <a:gd name="T72" fmla="*/ 749 w 2428"/>
                <a:gd name="T73" fmla="*/ 452 h 808"/>
                <a:gd name="T74" fmla="*/ 614 w 2428"/>
                <a:gd name="T75" fmla="*/ 441 h 808"/>
                <a:gd name="T76" fmla="*/ 345 w 2428"/>
                <a:gd name="T77" fmla="*/ 666 h 808"/>
                <a:gd name="T78" fmla="*/ 261 w 2428"/>
                <a:gd name="T79" fmla="*/ 784 h 808"/>
                <a:gd name="T80" fmla="*/ 113 w 2428"/>
                <a:gd name="T81" fmla="*/ 797 h 808"/>
                <a:gd name="T82" fmla="*/ 11 w 2428"/>
                <a:gd name="T83" fmla="*/ 695 h 808"/>
                <a:gd name="T84" fmla="*/ 24 w 2428"/>
                <a:gd name="T85" fmla="*/ 547 h 808"/>
                <a:gd name="T86" fmla="*/ 143 w 2428"/>
                <a:gd name="T87" fmla="*/ 465 h 808"/>
                <a:gd name="T88" fmla="*/ 277 w 2428"/>
                <a:gd name="T89" fmla="*/ 496 h 808"/>
                <a:gd name="T90" fmla="*/ 531 w 2428"/>
                <a:gd name="T91" fmla="*/ 228 h 808"/>
                <a:gd name="T92" fmla="*/ 633 w 2428"/>
                <a:gd name="T93" fmla="*/ 126 h 808"/>
                <a:gd name="T94" fmla="*/ 781 w 2428"/>
                <a:gd name="T95" fmla="*/ 138 h 808"/>
                <a:gd name="T96" fmla="*/ 864 w 2428"/>
                <a:gd name="T97" fmla="*/ 258 h 808"/>
                <a:gd name="T98" fmla="*/ 1134 w 2428"/>
                <a:gd name="T99" fmla="*/ 482 h 808"/>
                <a:gd name="T100" fmla="*/ 1277 w 2428"/>
                <a:gd name="T101" fmla="*/ 474 h 808"/>
                <a:gd name="T102" fmla="*/ 1621 w 2428"/>
                <a:gd name="T103" fmla="*/ 142 h 808"/>
                <a:gd name="T104" fmla="*/ 1705 w 2428"/>
                <a:gd name="T105" fmla="*/ 23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8" h="808">
                  <a:moveTo>
                    <a:pt x="1214" y="577"/>
                  </a:moveTo>
                  <a:lnTo>
                    <a:pt x="1196" y="580"/>
                  </a:lnTo>
                  <a:lnTo>
                    <a:pt x="1180" y="589"/>
                  </a:lnTo>
                  <a:lnTo>
                    <a:pt x="1167" y="601"/>
                  </a:lnTo>
                  <a:lnTo>
                    <a:pt x="1159" y="617"/>
                  </a:lnTo>
                  <a:lnTo>
                    <a:pt x="1156" y="635"/>
                  </a:lnTo>
                  <a:lnTo>
                    <a:pt x="1159" y="653"/>
                  </a:lnTo>
                  <a:lnTo>
                    <a:pt x="1167" y="669"/>
                  </a:lnTo>
                  <a:lnTo>
                    <a:pt x="1180" y="682"/>
                  </a:lnTo>
                  <a:lnTo>
                    <a:pt x="1196" y="690"/>
                  </a:lnTo>
                  <a:lnTo>
                    <a:pt x="1214" y="693"/>
                  </a:lnTo>
                  <a:lnTo>
                    <a:pt x="1232" y="690"/>
                  </a:lnTo>
                  <a:lnTo>
                    <a:pt x="1248" y="682"/>
                  </a:lnTo>
                  <a:lnTo>
                    <a:pt x="1261" y="669"/>
                  </a:lnTo>
                  <a:lnTo>
                    <a:pt x="1269" y="653"/>
                  </a:lnTo>
                  <a:lnTo>
                    <a:pt x="1272" y="635"/>
                  </a:lnTo>
                  <a:lnTo>
                    <a:pt x="1269" y="617"/>
                  </a:lnTo>
                  <a:lnTo>
                    <a:pt x="1261" y="601"/>
                  </a:lnTo>
                  <a:lnTo>
                    <a:pt x="1248" y="589"/>
                  </a:lnTo>
                  <a:lnTo>
                    <a:pt x="1232" y="580"/>
                  </a:lnTo>
                  <a:lnTo>
                    <a:pt x="1214" y="577"/>
                  </a:lnTo>
                  <a:close/>
                  <a:moveTo>
                    <a:pt x="174" y="577"/>
                  </a:moveTo>
                  <a:lnTo>
                    <a:pt x="156" y="580"/>
                  </a:lnTo>
                  <a:lnTo>
                    <a:pt x="140" y="589"/>
                  </a:lnTo>
                  <a:lnTo>
                    <a:pt x="127" y="601"/>
                  </a:lnTo>
                  <a:lnTo>
                    <a:pt x="119" y="617"/>
                  </a:lnTo>
                  <a:lnTo>
                    <a:pt x="117" y="635"/>
                  </a:lnTo>
                  <a:lnTo>
                    <a:pt x="119" y="653"/>
                  </a:lnTo>
                  <a:lnTo>
                    <a:pt x="127" y="669"/>
                  </a:lnTo>
                  <a:lnTo>
                    <a:pt x="140" y="682"/>
                  </a:lnTo>
                  <a:lnTo>
                    <a:pt x="156" y="690"/>
                  </a:lnTo>
                  <a:lnTo>
                    <a:pt x="174" y="693"/>
                  </a:lnTo>
                  <a:lnTo>
                    <a:pt x="193" y="690"/>
                  </a:lnTo>
                  <a:lnTo>
                    <a:pt x="208" y="682"/>
                  </a:lnTo>
                  <a:lnTo>
                    <a:pt x="221" y="669"/>
                  </a:lnTo>
                  <a:lnTo>
                    <a:pt x="228" y="653"/>
                  </a:lnTo>
                  <a:lnTo>
                    <a:pt x="232" y="635"/>
                  </a:lnTo>
                  <a:lnTo>
                    <a:pt x="228" y="617"/>
                  </a:lnTo>
                  <a:lnTo>
                    <a:pt x="221" y="601"/>
                  </a:lnTo>
                  <a:lnTo>
                    <a:pt x="208" y="589"/>
                  </a:lnTo>
                  <a:lnTo>
                    <a:pt x="193" y="580"/>
                  </a:lnTo>
                  <a:lnTo>
                    <a:pt x="174" y="577"/>
                  </a:lnTo>
                  <a:close/>
                  <a:moveTo>
                    <a:pt x="2254" y="462"/>
                  </a:moveTo>
                  <a:lnTo>
                    <a:pt x="2235" y="465"/>
                  </a:lnTo>
                  <a:lnTo>
                    <a:pt x="2220" y="473"/>
                  </a:lnTo>
                  <a:lnTo>
                    <a:pt x="2207" y="486"/>
                  </a:lnTo>
                  <a:lnTo>
                    <a:pt x="2200" y="501"/>
                  </a:lnTo>
                  <a:lnTo>
                    <a:pt x="2196" y="519"/>
                  </a:lnTo>
                  <a:lnTo>
                    <a:pt x="2200" y="538"/>
                  </a:lnTo>
                  <a:lnTo>
                    <a:pt x="2207" y="554"/>
                  </a:lnTo>
                  <a:lnTo>
                    <a:pt x="2220" y="566"/>
                  </a:lnTo>
                  <a:lnTo>
                    <a:pt x="2235" y="575"/>
                  </a:lnTo>
                  <a:lnTo>
                    <a:pt x="2254" y="577"/>
                  </a:lnTo>
                  <a:lnTo>
                    <a:pt x="2272" y="575"/>
                  </a:lnTo>
                  <a:lnTo>
                    <a:pt x="2288" y="566"/>
                  </a:lnTo>
                  <a:lnTo>
                    <a:pt x="2301" y="554"/>
                  </a:lnTo>
                  <a:lnTo>
                    <a:pt x="2309" y="538"/>
                  </a:lnTo>
                  <a:lnTo>
                    <a:pt x="2311" y="519"/>
                  </a:lnTo>
                  <a:lnTo>
                    <a:pt x="2309" y="501"/>
                  </a:lnTo>
                  <a:lnTo>
                    <a:pt x="2301" y="486"/>
                  </a:lnTo>
                  <a:lnTo>
                    <a:pt x="2288" y="473"/>
                  </a:lnTo>
                  <a:lnTo>
                    <a:pt x="2272" y="465"/>
                  </a:lnTo>
                  <a:lnTo>
                    <a:pt x="2254" y="462"/>
                  </a:lnTo>
                  <a:close/>
                  <a:moveTo>
                    <a:pt x="694" y="231"/>
                  </a:moveTo>
                  <a:lnTo>
                    <a:pt x="676" y="234"/>
                  </a:lnTo>
                  <a:lnTo>
                    <a:pt x="660" y="241"/>
                  </a:lnTo>
                  <a:lnTo>
                    <a:pt x="647" y="255"/>
                  </a:lnTo>
                  <a:lnTo>
                    <a:pt x="639" y="270"/>
                  </a:lnTo>
                  <a:lnTo>
                    <a:pt x="637" y="288"/>
                  </a:lnTo>
                  <a:lnTo>
                    <a:pt x="639" y="307"/>
                  </a:lnTo>
                  <a:lnTo>
                    <a:pt x="647" y="323"/>
                  </a:lnTo>
                  <a:lnTo>
                    <a:pt x="660" y="335"/>
                  </a:lnTo>
                  <a:lnTo>
                    <a:pt x="676" y="343"/>
                  </a:lnTo>
                  <a:lnTo>
                    <a:pt x="694" y="346"/>
                  </a:lnTo>
                  <a:lnTo>
                    <a:pt x="713" y="343"/>
                  </a:lnTo>
                  <a:lnTo>
                    <a:pt x="728" y="335"/>
                  </a:lnTo>
                  <a:lnTo>
                    <a:pt x="741" y="323"/>
                  </a:lnTo>
                  <a:lnTo>
                    <a:pt x="748" y="307"/>
                  </a:lnTo>
                  <a:lnTo>
                    <a:pt x="752" y="288"/>
                  </a:lnTo>
                  <a:lnTo>
                    <a:pt x="748" y="270"/>
                  </a:lnTo>
                  <a:lnTo>
                    <a:pt x="741" y="255"/>
                  </a:lnTo>
                  <a:lnTo>
                    <a:pt x="728" y="241"/>
                  </a:lnTo>
                  <a:lnTo>
                    <a:pt x="713" y="234"/>
                  </a:lnTo>
                  <a:lnTo>
                    <a:pt x="694" y="231"/>
                  </a:lnTo>
                  <a:close/>
                  <a:moveTo>
                    <a:pt x="1791" y="116"/>
                  </a:moveTo>
                  <a:lnTo>
                    <a:pt x="1773" y="118"/>
                  </a:lnTo>
                  <a:lnTo>
                    <a:pt x="1758" y="126"/>
                  </a:lnTo>
                  <a:lnTo>
                    <a:pt x="1745" y="138"/>
                  </a:lnTo>
                  <a:lnTo>
                    <a:pt x="1737" y="155"/>
                  </a:lnTo>
                  <a:lnTo>
                    <a:pt x="1734" y="173"/>
                  </a:lnTo>
                  <a:lnTo>
                    <a:pt x="1737" y="192"/>
                  </a:lnTo>
                  <a:lnTo>
                    <a:pt x="1745" y="207"/>
                  </a:lnTo>
                  <a:lnTo>
                    <a:pt x="1758" y="220"/>
                  </a:lnTo>
                  <a:lnTo>
                    <a:pt x="1773" y="227"/>
                  </a:lnTo>
                  <a:lnTo>
                    <a:pt x="1791" y="231"/>
                  </a:lnTo>
                  <a:lnTo>
                    <a:pt x="1810" y="227"/>
                  </a:lnTo>
                  <a:lnTo>
                    <a:pt x="1826" y="220"/>
                  </a:lnTo>
                  <a:lnTo>
                    <a:pt x="1838" y="207"/>
                  </a:lnTo>
                  <a:lnTo>
                    <a:pt x="1847" y="192"/>
                  </a:lnTo>
                  <a:lnTo>
                    <a:pt x="1849" y="173"/>
                  </a:lnTo>
                  <a:lnTo>
                    <a:pt x="1847" y="155"/>
                  </a:lnTo>
                  <a:lnTo>
                    <a:pt x="1838" y="138"/>
                  </a:lnTo>
                  <a:lnTo>
                    <a:pt x="1826" y="126"/>
                  </a:lnTo>
                  <a:lnTo>
                    <a:pt x="1810" y="118"/>
                  </a:lnTo>
                  <a:lnTo>
                    <a:pt x="1791" y="116"/>
                  </a:lnTo>
                  <a:close/>
                  <a:moveTo>
                    <a:pt x="1791" y="0"/>
                  </a:moveTo>
                  <a:lnTo>
                    <a:pt x="1823" y="3"/>
                  </a:lnTo>
                  <a:lnTo>
                    <a:pt x="1852" y="10"/>
                  </a:lnTo>
                  <a:lnTo>
                    <a:pt x="1879" y="23"/>
                  </a:lnTo>
                  <a:lnTo>
                    <a:pt x="1903" y="41"/>
                  </a:lnTo>
                  <a:lnTo>
                    <a:pt x="1924" y="61"/>
                  </a:lnTo>
                  <a:lnTo>
                    <a:pt x="1941" y="85"/>
                  </a:lnTo>
                  <a:lnTo>
                    <a:pt x="1954" y="112"/>
                  </a:lnTo>
                  <a:lnTo>
                    <a:pt x="1962" y="142"/>
                  </a:lnTo>
                  <a:lnTo>
                    <a:pt x="1965" y="173"/>
                  </a:lnTo>
                  <a:lnTo>
                    <a:pt x="1963" y="199"/>
                  </a:lnTo>
                  <a:lnTo>
                    <a:pt x="1956" y="224"/>
                  </a:lnTo>
                  <a:lnTo>
                    <a:pt x="2158" y="375"/>
                  </a:lnTo>
                  <a:lnTo>
                    <a:pt x="2180" y="363"/>
                  </a:lnTo>
                  <a:lnTo>
                    <a:pt x="2203" y="354"/>
                  </a:lnTo>
                  <a:lnTo>
                    <a:pt x="2228" y="348"/>
                  </a:lnTo>
                  <a:lnTo>
                    <a:pt x="2254" y="346"/>
                  </a:lnTo>
                  <a:lnTo>
                    <a:pt x="2285" y="349"/>
                  </a:lnTo>
                  <a:lnTo>
                    <a:pt x="2315" y="356"/>
                  </a:lnTo>
                  <a:lnTo>
                    <a:pt x="2342" y="370"/>
                  </a:lnTo>
                  <a:lnTo>
                    <a:pt x="2366" y="387"/>
                  </a:lnTo>
                  <a:lnTo>
                    <a:pt x="2386" y="407"/>
                  </a:lnTo>
                  <a:lnTo>
                    <a:pt x="2404" y="432"/>
                  </a:lnTo>
                  <a:lnTo>
                    <a:pt x="2417" y="460"/>
                  </a:lnTo>
                  <a:lnTo>
                    <a:pt x="2424" y="489"/>
                  </a:lnTo>
                  <a:lnTo>
                    <a:pt x="2428" y="519"/>
                  </a:lnTo>
                  <a:lnTo>
                    <a:pt x="2424" y="551"/>
                  </a:lnTo>
                  <a:lnTo>
                    <a:pt x="2417" y="580"/>
                  </a:lnTo>
                  <a:lnTo>
                    <a:pt x="2404" y="607"/>
                  </a:lnTo>
                  <a:lnTo>
                    <a:pt x="2386" y="631"/>
                  </a:lnTo>
                  <a:lnTo>
                    <a:pt x="2366" y="652"/>
                  </a:lnTo>
                  <a:lnTo>
                    <a:pt x="2342" y="669"/>
                  </a:lnTo>
                  <a:lnTo>
                    <a:pt x="2315" y="682"/>
                  </a:lnTo>
                  <a:lnTo>
                    <a:pt x="2285" y="690"/>
                  </a:lnTo>
                  <a:lnTo>
                    <a:pt x="2254" y="693"/>
                  </a:lnTo>
                  <a:lnTo>
                    <a:pt x="2222" y="690"/>
                  </a:lnTo>
                  <a:lnTo>
                    <a:pt x="2193" y="682"/>
                  </a:lnTo>
                  <a:lnTo>
                    <a:pt x="2167" y="669"/>
                  </a:lnTo>
                  <a:lnTo>
                    <a:pt x="2142" y="652"/>
                  </a:lnTo>
                  <a:lnTo>
                    <a:pt x="2121" y="631"/>
                  </a:lnTo>
                  <a:lnTo>
                    <a:pt x="2104" y="607"/>
                  </a:lnTo>
                  <a:lnTo>
                    <a:pt x="2091" y="580"/>
                  </a:lnTo>
                  <a:lnTo>
                    <a:pt x="2083" y="551"/>
                  </a:lnTo>
                  <a:lnTo>
                    <a:pt x="2080" y="519"/>
                  </a:lnTo>
                  <a:lnTo>
                    <a:pt x="2083" y="493"/>
                  </a:lnTo>
                  <a:lnTo>
                    <a:pt x="2089" y="468"/>
                  </a:lnTo>
                  <a:lnTo>
                    <a:pt x="1888" y="317"/>
                  </a:lnTo>
                  <a:lnTo>
                    <a:pt x="1866" y="329"/>
                  </a:lnTo>
                  <a:lnTo>
                    <a:pt x="1842" y="338"/>
                  </a:lnTo>
                  <a:lnTo>
                    <a:pt x="1818" y="345"/>
                  </a:lnTo>
                  <a:lnTo>
                    <a:pt x="1791" y="346"/>
                  </a:lnTo>
                  <a:lnTo>
                    <a:pt x="1759" y="343"/>
                  </a:lnTo>
                  <a:lnTo>
                    <a:pt x="1729" y="334"/>
                  </a:lnTo>
                  <a:lnTo>
                    <a:pt x="1700" y="320"/>
                  </a:lnTo>
                  <a:lnTo>
                    <a:pt x="1377" y="579"/>
                  </a:lnTo>
                  <a:lnTo>
                    <a:pt x="1384" y="606"/>
                  </a:lnTo>
                  <a:lnTo>
                    <a:pt x="1388" y="635"/>
                  </a:lnTo>
                  <a:lnTo>
                    <a:pt x="1384" y="666"/>
                  </a:lnTo>
                  <a:lnTo>
                    <a:pt x="1377" y="695"/>
                  </a:lnTo>
                  <a:lnTo>
                    <a:pt x="1364" y="722"/>
                  </a:lnTo>
                  <a:lnTo>
                    <a:pt x="1346" y="746"/>
                  </a:lnTo>
                  <a:lnTo>
                    <a:pt x="1326" y="768"/>
                  </a:lnTo>
                  <a:lnTo>
                    <a:pt x="1302" y="784"/>
                  </a:lnTo>
                  <a:lnTo>
                    <a:pt x="1275" y="797"/>
                  </a:lnTo>
                  <a:lnTo>
                    <a:pt x="1245" y="806"/>
                  </a:lnTo>
                  <a:lnTo>
                    <a:pt x="1214" y="808"/>
                  </a:lnTo>
                  <a:lnTo>
                    <a:pt x="1183" y="806"/>
                  </a:lnTo>
                  <a:lnTo>
                    <a:pt x="1153" y="797"/>
                  </a:lnTo>
                  <a:lnTo>
                    <a:pt x="1126" y="784"/>
                  </a:lnTo>
                  <a:lnTo>
                    <a:pt x="1102" y="768"/>
                  </a:lnTo>
                  <a:lnTo>
                    <a:pt x="1082" y="746"/>
                  </a:lnTo>
                  <a:lnTo>
                    <a:pt x="1064" y="722"/>
                  </a:lnTo>
                  <a:lnTo>
                    <a:pt x="1051" y="695"/>
                  </a:lnTo>
                  <a:lnTo>
                    <a:pt x="1044" y="666"/>
                  </a:lnTo>
                  <a:lnTo>
                    <a:pt x="1040" y="635"/>
                  </a:lnTo>
                  <a:lnTo>
                    <a:pt x="1042" y="614"/>
                  </a:lnTo>
                  <a:lnTo>
                    <a:pt x="1047" y="593"/>
                  </a:lnTo>
                  <a:lnTo>
                    <a:pt x="797" y="427"/>
                  </a:lnTo>
                  <a:lnTo>
                    <a:pt x="774" y="441"/>
                  </a:lnTo>
                  <a:lnTo>
                    <a:pt x="749" y="452"/>
                  </a:lnTo>
                  <a:lnTo>
                    <a:pt x="722" y="460"/>
                  </a:lnTo>
                  <a:lnTo>
                    <a:pt x="694" y="462"/>
                  </a:lnTo>
                  <a:lnTo>
                    <a:pt x="666" y="460"/>
                  </a:lnTo>
                  <a:lnTo>
                    <a:pt x="639" y="452"/>
                  </a:lnTo>
                  <a:lnTo>
                    <a:pt x="614" y="441"/>
                  </a:lnTo>
                  <a:lnTo>
                    <a:pt x="591" y="427"/>
                  </a:lnTo>
                  <a:lnTo>
                    <a:pt x="341" y="593"/>
                  </a:lnTo>
                  <a:lnTo>
                    <a:pt x="346" y="614"/>
                  </a:lnTo>
                  <a:lnTo>
                    <a:pt x="348" y="635"/>
                  </a:lnTo>
                  <a:lnTo>
                    <a:pt x="345" y="666"/>
                  </a:lnTo>
                  <a:lnTo>
                    <a:pt x="337" y="695"/>
                  </a:lnTo>
                  <a:lnTo>
                    <a:pt x="324" y="722"/>
                  </a:lnTo>
                  <a:lnTo>
                    <a:pt x="307" y="746"/>
                  </a:lnTo>
                  <a:lnTo>
                    <a:pt x="286" y="768"/>
                  </a:lnTo>
                  <a:lnTo>
                    <a:pt x="261" y="784"/>
                  </a:lnTo>
                  <a:lnTo>
                    <a:pt x="235" y="797"/>
                  </a:lnTo>
                  <a:lnTo>
                    <a:pt x="206" y="806"/>
                  </a:lnTo>
                  <a:lnTo>
                    <a:pt x="174" y="808"/>
                  </a:lnTo>
                  <a:lnTo>
                    <a:pt x="143" y="806"/>
                  </a:lnTo>
                  <a:lnTo>
                    <a:pt x="113" y="797"/>
                  </a:lnTo>
                  <a:lnTo>
                    <a:pt x="86" y="784"/>
                  </a:lnTo>
                  <a:lnTo>
                    <a:pt x="62" y="768"/>
                  </a:lnTo>
                  <a:lnTo>
                    <a:pt x="42" y="746"/>
                  </a:lnTo>
                  <a:lnTo>
                    <a:pt x="24" y="722"/>
                  </a:lnTo>
                  <a:lnTo>
                    <a:pt x="11" y="695"/>
                  </a:lnTo>
                  <a:lnTo>
                    <a:pt x="4" y="666"/>
                  </a:lnTo>
                  <a:lnTo>
                    <a:pt x="0" y="635"/>
                  </a:lnTo>
                  <a:lnTo>
                    <a:pt x="4" y="604"/>
                  </a:lnTo>
                  <a:lnTo>
                    <a:pt x="11" y="575"/>
                  </a:lnTo>
                  <a:lnTo>
                    <a:pt x="24" y="547"/>
                  </a:lnTo>
                  <a:lnTo>
                    <a:pt x="42" y="524"/>
                  </a:lnTo>
                  <a:lnTo>
                    <a:pt x="62" y="503"/>
                  </a:lnTo>
                  <a:lnTo>
                    <a:pt x="86" y="486"/>
                  </a:lnTo>
                  <a:lnTo>
                    <a:pt x="113" y="473"/>
                  </a:lnTo>
                  <a:lnTo>
                    <a:pt x="143" y="465"/>
                  </a:lnTo>
                  <a:lnTo>
                    <a:pt x="174" y="462"/>
                  </a:lnTo>
                  <a:lnTo>
                    <a:pt x="202" y="464"/>
                  </a:lnTo>
                  <a:lnTo>
                    <a:pt x="229" y="471"/>
                  </a:lnTo>
                  <a:lnTo>
                    <a:pt x="254" y="482"/>
                  </a:lnTo>
                  <a:lnTo>
                    <a:pt x="277" y="496"/>
                  </a:lnTo>
                  <a:lnTo>
                    <a:pt x="527" y="330"/>
                  </a:lnTo>
                  <a:lnTo>
                    <a:pt x="523" y="310"/>
                  </a:lnTo>
                  <a:lnTo>
                    <a:pt x="520" y="288"/>
                  </a:lnTo>
                  <a:lnTo>
                    <a:pt x="524" y="258"/>
                  </a:lnTo>
                  <a:lnTo>
                    <a:pt x="531" y="228"/>
                  </a:lnTo>
                  <a:lnTo>
                    <a:pt x="544" y="201"/>
                  </a:lnTo>
                  <a:lnTo>
                    <a:pt x="562" y="176"/>
                  </a:lnTo>
                  <a:lnTo>
                    <a:pt x="582" y="156"/>
                  </a:lnTo>
                  <a:lnTo>
                    <a:pt x="606" y="138"/>
                  </a:lnTo>
                  <a:lnTo>
                    <a:pt x="633" y="126"/>
                  </a:lnTo>
                  <a:lnTo>
                    <a:pt x="663" y="118"/>
                  </a:lnTo>
                  <a:lnTo>
                    <a:pt x="694" y="116"/>
                  </a:lnTo>
                  <a:lnTo>
                    <a:pt x="726" y="118"/>
                  </a:lnTo>
                  <a:lnTo>
                    <a:pt x="755" y="126"/>
                  </a:lnTo>
                  <a:lnTo>
                    <a:pt x="781" y="138"/>
                  </a:lnTo>
                  <a:lnTo>
                    <a:pt x="806" y="156"/>
                  </a:lnTo>
                  <a:lnTo>
                    <a:pt x="826" y="176"/>
                  </a:lnTo>
                  <a:lnTo>
                    <a:pt x="844" y="201"/>
                  </a:lnTo>
                  <a:lnTo>
                    <a:pt x="857" y="228"/>
                  </a:lnTo>
                  <a:lnTo>
                    <a:pt x="864" y="258"/>
                  </a:lnTo>
                  <a:lnTo>
                    <a:pt x="868" y="288"/>
                  </a:lnTo>
                  <a:lnTo>
                    <a:pt x="866" y="310"/>
                  </a:lnTo>
                  <a:lnTo>
                    <a:pt x="861" y="330"/>
                  </a:lnTo>
                  <a:lnTo>
                    <a:pt x="1111" y="496"/>
                  </a:lnTo>
                  <a:lnTo>
                    <a:pt x="1134" y="482"/>
                  </a:lnTo>
                  <a:lnTo>
                    <a:pt x="1159" y="471"/>
                  </a:lnTo>
                  <a:lnTo>
                    <a:pt x="1186" y="464"/>
                  </a:lnTo>
                  <a:lnTo>
                    <a:pt x="1214" y="462"/>
                  </a:lnTo>
                  <a:lnTo>
                    <a:pt x="1247" y="465"/>
                  </a:lnTo>
                  <a:lnTo>
                    <a:pt x="1277" y="474"/>
                  </a:lnTo>
                  <a:lnTo>
                    <a:pt x="1305" y="488"/>
                  </a:lnTo>
                  <a:lnTo>
                    <a:pt x="1629" y="230"/>
                  </a:lnTo>
                  <a:lnTo>
                    <a:pt x="1621" y="202"/>
                  </a:lnTo>
                  <a:lnTo>
                    <a:pt x="1619" y="173"/>
                  </a:lnTo>
                  <a:lnTo>
                    <a:pt x="1621" y="142"/>
                  </a:lnTo>
                  <a:lnTo>
                    <a:pt x="1630" y="112"/>
                  </a:lnTo>
                  <a:lnTo>
                    <a:pt x="1642" y="85"/>
                  </a:lnTo>
                  <a:lnTo>
                    <a:pt x="1659" y="61"/>
                  </a:lnTo>
                  <a:lnTo>
                    <a:pt x="1680" y="41"/>
                  </a:lnTo>
                  <a:lnTo>
                    <a:pt x="1705" y="23"/>
                  </a:lnTo>
                  <a:lnTo>
                    <a:pt x="1732" y="10"/>
                  </a:lnTo>
                  <a:lnTo>
                    <a:pt x="1761" y="3"/>
                  </a:lnTo>
                  <a:lnTo>
                    <a:pt x="17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47"/>
            <p:cNvSpPr>
              <a:spLocks noEditPoints="1"/>
            </p:cNvSpPr>
            <p:nvPr/>
          </p:nvSpPr>
          <p:spPr bwMode="auto">
            <a:xfrm>
              <a:off x="-6863" y="-212"/>
              <a:ext cx="462" cy="404"/>
            </a:xfrm>
            <a:custGeom>
              <a:avLst/>
              <a:gdLst>
                <a:gd name="T0" fmla="*/ 117 w 925"/>
                <a:gd name="T1" fmla="*/ 115 h 809"/>
                <a:gd name="T2" fmla="*/ 117 w 925"/>
                <a:gd name="T3" fmla="*/ 694 h 809"/>
                <a:gd name="T4" fmla="*/ 809 w 925"/>
                <a:gd name="T5" fmla="*/ 694 h 809"/>
                <a:gd name="T6" fmla="*/ 809 w 925"/>
                <a:gd name="T7" fmla="*/ 115 h 809"/>
                <a:gd name="T8" fmla="*/ 117 w 925"/>
                <a:gd name="T9" fmla="*/ 115 h 809"/>
                <a:gd name="T10" fmla="*/ 0 w 925"/>
                <a:gd name="T11" fmla="*/ 0 h 809"/>
                <a:gd name="T12" fmla="*/ 925 w 925"/>
                <a:gd name="T13" fmla="*/ 0 h 809"/>
                <a:gd name="T14" fmla="*/ 925 w 925"/>
                <a:gd name="T15" fmla="*/ 809 h 809"/>
                <a:gd name="T16" fmla="*/ 0 w 925"/>
                <a:gd name="T17" fmla="*/ 809 h 809"/>
                <a:gd name="T18" fmla="*/ 0 w 925"/>
                <a:gd name="T19"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5" h="809">
                  <a:moveTo>
                    <a:pt x="117" y="115"/>
                  </a:moveTo>
                  <a:lnTo>
                    <a:pt x="117" y="694"/>
                  </a:lnTo>
                  <a:lnTo>
                    <a:pt x="809" y="694"/>
                  </a:lnTo>
                  <a:lnTo>
                    <a:pt x="809" y="115"/>
                  </a:lnTo>
                  <a:lnTo>
                    <a:pt x="117" y="115"/>
                  </a:lnTo>
                  <a:close/>
                  <a:moveTo>
                    <a:pt x="0" y="0"/>
                  </a:moveTo>
                  <a:lnTo>
                    <a:pt x="925" y="0"/>
                  </a:lnTo>
                  <a:lnTo>
                    <a:pt x="925" y="809"/>
                  </a:lnTo>
                  <a:lnTo>
                    <a:pt x="0" y="8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Rectangle 48"/>
            <p:cNvSpPr>
              <a:spLocks noChangeArrowheads="1"/>
            </p:cNvSpPr>
            <p:nvPr/>
          </p:nvSpPr>
          <p:spPr bwMode="auto">
            <a:xfrm>
              <a:off x="-6748" y="-96"/>
              <a:ext cx="232" cy="5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 name="Rectangle 49"/>
            <p:cNvSpPr>
              <a:spLocks noChangeArrowheads="1"/>
            </p:cNvSpPr>
            <p:nvPr/>
          </p:nvSpPr>
          <p:spPr bwMode="auto">
            <a:xfrm>
              <a:off x="-6748" y="19"/>
              <a:ext cx="232" cy="5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 name="Rectangle 50"/>
            <p:cNvSpPr>
              <a:spLocks noChangeArrowheads="1"/>
            </p:cNvSpPr>
            <p:nvPr/>
          </p:nvSpPr>
          <p:spPr bwMode="auto">
            <a:xfrm>
              <a:off x="-6343" y="77"/>
              <a:ext cx="58" cy="5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 name="Rectangle 51"/>
            <p:cNvSpPr>
              <a:spLocks noChangeArrowheads="1"/>
            </p:cNvSpPr>
            <p:nvPr/>
          </p:nvSpPr>
          <p:spPr bwMode="auto">
            <a:xfrm>
              <a:off x="-6228" y="77"/>
              <a:ext cx="578" cy="5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Shape 2617"/>
          <p:cNvSpPr/>
          <p:nvPr/>
        </p:nvSpPr>
        <p:spPr>
          <a:xfrm>
            <a:off x="8439958" y="3836387"/>
            <a:ext cx="685625" cy="55620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43279" tIns="43279" rIns="43279" bIns="43279" anchor="ctr"/>
          <a:lstStyle/>
          <a:p>
            <a:pPr defTabSz="5193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40" name="Group 23"/>
          <p:cNvGrpSpPr>
            <a:grpSpLocks noChangeAspect="1"/>
          </p:cNvGrpSpPr>
          <p:nvPr/>
        </p:nvGrpSpPr>
        <p:grpSpPr bwMode="auto">
          <a:xfrm>
            <a:off x="4753540" y="1989963"/>
            <a:ext cx="694296" cy="745067"/>
            <a:chOff x="-2144" y="1283"/>
            <a:chExt cx="547" cy="587"/>
          </a:xfrm>
          <a:solidFill>
            <a:schemeClr val="bg1"/>
          </a:solidFill>
        </p:grpSpPr>
        <p:sp>
          <p:nvSpPr>
            <p:cNvPr id="61" name="Freeform 25"/>
            <p:cNvSpPr>
              <a:spLocks/>
            </p:cNvSpPr>
            <p:nvPr/>
          </p:nvSpPr>
          <p:spPr bwMode="auto">
            <a:xfrm>
              <a:off x="-1812" y="1635"/>
              <a:ext cx="78" cy="20"/>
            </a:xfrm>
            <a:custGeom>
              <a:avLst/>
              <a:gdLst>
                <a:gd name="T0" fmla="*/ 59 w 469"/>
                <a:gd name="T1" fmla="*/ 0 h 118"/>
                <a:gd name="T2" fmla="*/ 411 w 469"/>
                <a:gd name="T3" fmla="*/ 0 h 118"/>
                <a:gd name="T4" fmla="*/ 429 w 469"/>
                <a:gd name="T5" fmla="*/ 3 h 118"/>
                <a:gd name="T6" fmla="*/ 445 w 469"/>
                <a:gd name="T7" fmla="*/ 12 h 118"/>
                <a:gd name="T8" fmla="*/ 458 w 469"/>
                <a:gd name="T9" fmla="*/ 25 h 118"/>
                <a:gd name="T10" fmla="*/ 466 w 469"/>
                <a:gd name="T11" fmla="*/ 41 h 118"/>
                <a:gd name="T12" fmla="*/ 469 w 469"/>
                <a:gd name="T13" fmla="*/ 59 h 118"/>
                <a:gd name="T14" fmla="*/ 466 w 469"/>
                <a:gd name="T15" fmla="*/ 78 h 118"/>
                <a:gd name="T16" fmla="*/ 458 w 469"/>
                <a:gd name="T17" fmla="*/ 94 h 118"/>
                <a:gd name="T18" fmla="*/ 445 w 469"/>
                <a:gd name="T19" fmla="*/ 107 h 118"/>
                <a:gd name="T20" fmla="*/ 429 w 469"/>
                <a:gd name="T21" fmla="*/ 115 h 118"/>
                <a:gd name="T22" fmla="*/ 411 w 469"/>
                <a:gd name="T23" fmla="*/ 118 h 118"/>
                <a:gd name="T24" fmla="*/ 59 w 469"/>
                <a:gd name="T25" fmla="*/ 118 h 118"/>
                <a:gd name="T26" fmla="*/ 41 w 469"/>
                <a:gd name="T27" fmla="*/ 115 h 118"/>
                <a:gd name="T28" fmla="*/ 24 w 469"/>
                <a:gd name="T29" fmla="*/ 107 h 118"/>
                <a:gd name="T30" fmla="*/ 12 w 469"/>
                <a:gd name="T31" fmla="*/ 94 h 118"/>
                <a:gd name="T32" fmla="*/ 3 w 469"/>
                <a:gd name="T33" fmla="*/ 78 h 118"/>
                <a:gd name="T34" fmla="*/ 0 w 469"/>
                <a:gd name="T35" fmla="*/ 59 h 118"/>
                <a:gd name="T36" fmla="*/ 3 w 469"/>
                <a:gd name="T37" fmla="*/ 41 h 118"/>
                <a:gd name="T38" fmla="*/ 12 w 469"/>
                <a:gd name="T39" fmla="*/ 25 h 118"/>
                <a:gd name="T40" fmla="*/ 24 w 469"/>
                <a:gd name="T41" fmla="*/ 12 h 118"/>
                <a:gd name="T42" fmla="*/ 41 w 469"/>
                <a:gd name="T43" fmla="*/ 3 h 118"/>
                <a:gd name="T44" fmla="*/ 59 w 469"/>
                <a:gd name="T4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9" h="118">
                  <a:moveTo>
                    <a:pt x="59" y="0"/>
                  </a:moveTo>
                  <a:lnTo>
                    <a:pt x="411" y="0"/>
                  </a:lnTo>
                  <a:lnTo>
                    <a:pt x="429" y="3"/>
                  </a:lnTo>
                  <a:lnTo>
                    <a:pt x="445" y="12"/>
                  </a:lnTo>
                  <a:lnTo>
                    <a:pt x="458" y="25"/>
                  </a:lnTo>
                  <a:lnTo>
                    <a:pt x="466" y="41"/>
                  </a:lnTo>
                  <a:lnTo>
                    <a:pt x="469" y="59"/>
                  </a:lnTo>
                  <a:lnTo>
                    <a:pt x="466" y="78"/>
                  </a:lnTo>
                  <a:lnTo>
                    <a:pt x="458" y="94"/>
                  </a:lnTo>
                  <a:lnTo>
                    <a:pt x="445" y="107"/>
                  </a:lnTo>
                  <a:lnTo>
                    <a:pt x="429" y="115"/>
                  </a:lnTo>
                  <a:lnTo>
                    <a:pt x="411" y="118"/>
                  </a:lnTo>
                  <a:lnTo>
                    <a:pt x="59" y="118"/>
                  </a:lnTo>
                  <a:lnTo>
                    <a:pt x="41" y="115"/>
                  </a:lnTo>
                  <a:lnTo>
                    <a:pt x="24" y="107"/>
                  </a:lnTo>
                  <a:lnTo>
                    <a:pt x="12" y="94"/>
                  </a:lnTo>
                  <a:lnTo>
                    <a:pt x="3" y="78"/>
                  </a:lnTo>
                  <a:lnTo>
                    <a:pt x="0" y="59"/>
                  </a:lnTo>
                  <a:lnTo>
                    <a:pt x="3" y="41"/>
                  </a:lnTo>
                  <a:lnTo>
                    <a:pt x="12" y="25"/>
                  </a:lnTo>
                  <a:lnTo>
                    <a:pt x="24" y="12"/>
                  </a:lnTo>
                  <a:lnTo>
                    <a:pt x="41"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6"/>
            <p:cNvSpPr>
              <a:spLocks/>
            </p:cNvSpPr>
            <p:nvPr/>
          </p:nvSpPr>
          <p:spPr bwMode="auto">
            <a:xfrm>
              <a:off x="-1792" y="1332"/>
              <a:ext cx="156" cy="303"/>
            </a:xfrm>
            <a:custGeom>
              <a:avLst/>
              <a:gdLst>
                <a:gd name="T0" fmla="*/ 57 w 937"/>
                <a:gd name="T1" fmla="*/ 0 h 1817"/>
                <a:gd name="T2" fmla="*/ 77 w 937"/>
                <a:gd name="T3" fmla="*/ 3 h 1817"/>
                <a:gd name="T4" fmla="*/ 93 w 937"/>
                <a:gd name="T5" fmla="*/ 12 h 1817"/>
                <a:gd name="T6" fmla="*/ 106 w 937"/>
                <a:gd name="T7" fmla="*/ 25 h 1817"/>
                <a:gd name="T8" fmla="*/ 113 w 937"/>
                <a:gd name="T9" fmla="*/ 41 h 1817"/>
                <a:gd name="T10" fmla="*/ 116 w 937"/>
                <a:gd name="T11" fmla="*/ 59 h 1817"/>
                <a:gd name="T12" fmla="*/ 116 w 937"/>
                <a:gd name="T13" fmla="*/ 352 h 1817"/>
                <a:gd name="T14" fmla="*/ 119 w 937"/>
                <a:gd name="T15" fmla="*/ 384 h 1817"/>
                <a:gd name="T16" fmla="*/ 128 w 937"/>
                <a:gd name="T17" fmla="*/ 413 h 1817"/>
                <a:gd name="T18" fmla="*/ 141 w 937"/>
                <a:gd name="T19" fmla="*/ 441 h 1817"/>
                <a:gd name="T20" fmla="*/ 158 w 937"/>
                <a:gd name="T21" fmla="*/ 465 h 1817"/>
                <a:gd name="T22" fmla="*/ 179 w 937"/>
                <a:gd name="T23" fmla="*/ 487 h 1817"/>
                <a:gd name="T24" fmla="*/ 204 w 937"/>
                <a:gd name="T25" fmla="*/ 504 h 1817"/>
                <a:gd name="T26" fmla="*/ 231 w 937"/>
                <a:gd name="T27" fmla="*/ 517 h 1817"/>
                <a:gd name="T28" fmla="*/ 261 w 937"/>
                <a:gd name="T29" fmla="*/ 525 h 1817"/>
                <a:gd name="T30" fmla="*/ 293 w 937"/>
                <a:gd name="T31" fmla="*/ 528 h 1817"/>
                <a:gd name="T32" fmla="*/ 879 w 937"/>
                <a:gd name="T33" fmla="*/ 528 h 1817"/>
                <a:gd name="T34" fmla="*/ 897 w 937"/>
                <a:gd name="T35" fmla="*/ 531 h 1817"/>
                <a:gd name="T36" fmla="*/ 913 w 937"/>
                <a:gd name="T37" fmla="*/ 539 h 1817"/>
                <a:gd name="T38" fmla="*/ 926 w 937"/>
                <a:gd name="T39" fmla="*/ 552 h 1817"/>
                <a:gd name="T40" fmla="*/ 934 w 937"/>
                <a:gd name="T41" fmla="*/ 568 h 1817"/>
                <a:gd name="T42" fmla="*/ 937 w 937"/>
                <a:gd name="T43" fmla="*/ 586 h 1817"/>
                <a:gd name="T44" fmla="*/ 937 w 937"/>
                <a:gd name="T45" fmla="*/ 1759 h 1817"/>
                <a:gd name="T46" fmla="*/ 934 w 937"/>
                <a:gd name="T47" fmla="*/ 1778 h 1817"/>
                <a:gd name="T48" fmla="*/ 926 w 937"/>
                <a:gd name="T49" fmla="*/ 1794 h 1817"/>
                <a:gd name="T50" fmla="*/ 913 w 937"/>
                <a:gd name="T51" fmla="*/ 1806 h 1817"/>
                <a:gd name="T52" fmla="*/ 897 w 937"/>
                <a:gd name="T53" fmla="*/ 1815 h 1817"/>
                <a:gd name="T54" fmla="*/ 879 w 937"/>
                <a:gd name="T55" fmla="*/ 1817 h 1817"/>
                <a:gd name="T56" fmla="*/ 860 w 937"/>
                <a:gd name="T57" fmla="*/ 1815 h 1817"/>
                <a:gd name="T58" fmla="*/ 843 w 937"/>
                <a:gd name="T59" fmla="*/ 1806 h 1817"/>
                <a:gd name="T60" fmla="*/ 832 w 937"/>
                <a:gd name="T61" fmla="*/ 1794 h 1817"/>
                <a:gd name="T62" fmla="*/ 823 w 937"/>
                <a:gd name="T63" fmla="*/ 1778 h 1817"/>
                <a:gd name="T64" fmla="*/ 820 w 937"/>
                <a:gd name="T65" fmla="*/ 1759 h 1817"/>
                <a:gd name="T66" fmla="*/ 820 w 937"/>
                <a:gd name="T67" fmla="*/ 645 h 1817"/>
                <a:gd name="T68" fmla="*/ 293 w 937"/>
                <a:gd name="T69" fmla="*/ 645 h 1817"/>
                <a:gd name="T70" fmla="*/ 249 w 937"/>
                <a:gd name="T71" fmla="*/ 642 h 1817"/>
                <a:gd name="T72" fmla="*/ 208 w 937"/>
                <a:gd name="T73" fmla="*/ 633 h 1817"/>
                <a:gd name="T74" fmla="*/ 169 w 937"/>
                <a:gd name="T75" fmla="*/ 618 h 1817"/>
                <a:gd name="T76" fmla="*/ 133 w 937"/>
                <a:gd name="T77" fmla="*/ 598 h 1817"/>
                <a:gd name="T78" fmla="*/ 100 w 937"/>
                <a:gd name="T79" fmla="*/ 573 h 1817"/>
                <a:gd name="T80" fmla="*/ 71 w 937"/>
                <a:gd name="T81" fmla="*/ 544 h 1817"/>
                <a:gd name="T82" fmla="*/ 47 w 937"/>
                <a:gd name="T83" fmla="*/ 511 h 1817"/>
                <a:gd name="T84" fmla="*/ 26 w 937"/>
                <a:gd name="T85" fmla="*/ 476 h 1817"/>
                <a:gd name="T86" fmla="*/ 11 w 937"/>
                <a:gd name="T87" fmla="*/ 436 h 1817"/>
                <a:gd name="T88" fmla="*/ 3 w 937"/>
                <a:gd name="T89" fmla="*/ 396 h 1817"/>
                <a:gd name="T90" fmla="*/ 0 w 937"/>
                <a:gd name="T91" fmla="*/ 352 h 1817"/>
                <a:gd name="T92" fmla="*/ 0 w 937"/>
                <a:gd name="T93" fmla="*/ 59 h 1817"/>
                <a:gd name="T94" fmla="*/ 2 w 937"/>
                <a:gd name="T95" fmla="*/ 41 h 1817"/>
                <a:gd name="T96" fmla="*/ 10 w 937"/>
                <a:gd name="T97" fmla="*/ 25 h 1817"/>
                <a:gd name="T98" fmla="*/ 23 w 937"/>
                <a:gd name="T99" fmla="*/ 12 h 1817"/>
                <a:gd name="T100" fmla="*/ 39 w 937"/>
                <a:gd name="T101" fmla="*/ 3 h 1817"/>
                <a:gd name="T102" fmla="*/ 57 w 937"/>
                <a:gd name="T103"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7" h="1817">
                  <a:moveTo>
                    <a:pt x="57" y="0"/>
                  </a:moveTo>
                  <a:lnTo>
                    <a:pt x="77" y="3"/>
                  </a:lnTo>
                  <a:lnTo>
                    <a:pt x="93" y="12"/>
                  </a:lnTo>
                  <a:lnTo>
                    <a:pt x="106" y="25"/>
                  </a:lnTo>
                  <a:lnTo>
                    <a:pt x="113" y="41"/>
                  </a:lnTo>
                  <a:lnTo>
                    <a:pt x="116" y="59"/>
                  </a:lnTo>
                  <a:lnTo>
                    <a:pt x="116" y="352"/>
                  </a:lnTo>
                  <a:lnTo>
                    <a:pt x="119" y="384"/>
                  </a:lnTo>
                  <a:lnTo>
                    <a:pt x="128" y="413"/>
                  </a:lnTo>
                  <a:lnTo>
                    <a:pt x="141" y="441"/>
                  </a:lnTo>
                  <a:lnTo>
                    <a:pt x="158" y="465"/>
                  </a:lnTo>
                  <a:lnTo>
                    <a:pt x="179" y="487"/>
                  </a:lnTo>
                  <a:lnTo>
                    <a:pt x="204" y="504"/>
                  </a:lnTo>
                  <a:lnTo>
                    <a:pt x="231" y="517"/>
                  </a:lnTo>
                  <a:lnTo>
                    <a:pt x="261" y="525"/>
                  </a:lnTo>
                  <a:lnTo>
                    <a:pt x="293" y="528"/>
                  </a:lnTo>
                  <a:lnTo>
                    <a:pt x="879" y="528"/>
                  </a:lnTo>
                  <a:lnTo>
                    <a:pt x="897" y="531"/>
                  </a:lnTo>
                  <a:lnTo>
                    <a:pt x="913" y="539"/>
                  </a:lnTo>
                  <a:lnTo>
                    <a:pt x="926" y="552"/>
                  </a:lnTo>
                  <a:lnTo>
                    <a:pt x="934" y="568"/>
                  </a:lnTo>
                  <a:lnTo>
                    <a:pt x="937" y="586"/>
                  </a:lnTo>
                  <a:lnTo>
                    <a:pt x="937" y="1759"/>
                  </a:lnTo>
                  <a:lnTo>
                    <a:pt x="934" y="1778"/>
                  </a:lnTo>
                  <a:lnTo>
                    <a:pt x="926" y="1794"/>
                  </a:lnTo>
                  <a:lnTo>
                    <a:pt x="913" y="1806"/>
                  </a:lnTo>
                  <a:lnTo>
                    <a:pt x="897" y="1815"/>
                  </a:lnTo>
                  <a:lnTo>
                    <a:pt x="879" y="1817"/>
                  </a:lnTo>
                  <a:lnTo>
                    <a:pt x="860" y="1815"/>
                  </a:lnTo>
                  <a:lnTo>
                    <a:pt x="843" y="1806"/>
                  </a:lnTo>
                  <a:lnTo>
                    <a:pt x="832" y="1794"/>
                  </a:lnTo>
                  <a:lnTo>
                    <a:pt x="823" y="1778"/>
                  </a:lnTo>
                  <a:lnTo>
                    <a:pt x="820" y="1759"/>
                  </a:lnTo>
                  <a:lnTo>
                    <a:pt x="820" y="645"/>
                  </a:lnTo>
                  <a:lnTo>
                    <a:pt x="293" y="645"/>
                  </a:lnTo>
                  <a:lnTo>
                    <a:pt x="249" y="642"/>
                  </a:lnTo>
                  <a:lnTo>
                    <a:pt x="208" y="633"/>
                  </a:lnTo>
                  <a:lnTo>
                    <a:pt x="169" y="618"/>
                  </a:lnTo>
                  <a:lnTo>
                    <a:pt x="133" y="598"/>
                  </a:lnTo>
                  <a:lnTo>
                    <a:pt x="100" y="573"/>
                  </a:lnTo>
                  <a:lnTo>
                    <a:pt x="71" y="544"/>
                  </a:lnTo>
                  <a:lnTo>
                    <a:pt x="47" y="511"/>
                  </a:lnTo>
                  <a:lnTo>
                    <a:pt x="26" y="476"/>
                  </a:lnTo>
                  <a:lnTo>
                    <a:pt x="11" y="436"/>
                  </a:lnTo>
                  <a:lnTo>
                    <a:pt x="3" y="396"/>
                  </a:lnTo>
                  <a:lnTo>
                    <a:pt x="0" y="352"/>
                  </a:lnTo>
                  <a:lnTo>
                    <a:pt x="0" y="59"/>
                  </a:lnTo>
                  <a:lnTo>
                    <a:pt x="2" y="41"/>
                  </a:lnTo>
                  <a:lnTo>
                    <a:pt x="10" y="25"/>
                  </a:lnTo>
                  <a:lnTo>
                    <a:pt x="23" y="12"/>
                  </a:lnTo>
                  <a:lnTo>
                    <a:pt x="39" y="3"/>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7"/>
            <p:cNvSpPr>
              <a:spLocks/>
            </p:cNvSpPr>
            <p:nvPr/>
          </p:nvSpPr>
          <p:spPr bwMode="auto">
            <a:xfrm>
              <a:off x="-1832" y="1518"/>
              <a:ext cx="98" cy="19"/>
            </a:xfrm>
            <a:custGeom>
              <a:avLst/>
              <a:gdLst>
                <a:gd name="T0" fmla="*/ 59 w 587"/>
                <a:gd name="T1" fmla="*/ 0 h 117"/>
                <a:gd name="T2" fmla="*/ 529 w 587"/>
                <a:gd name="T3" fmla="*/ 0 h 117"/>
                <a:gd name="T4" fmla="*/ 547 w 587"/>
                <a:gd name="T5" fmla="*/ 4 h 117"/>
                <a:gd name="T6" fmla="*/ 563 w 587"/>
                <a:gd name="T7" fmla="*/ 11 h 117"/>
                <a:gd name="T8" fmla="*/ 576 w 587"/>
                <a:gd name="T9" fmla="*/ 24 h 117"/>
                <a:gd name="T10" fmla="*/ 584 w 587"/>
                <a:gd name="T11" fmla="*/ 40 h 117"/>
                <a:gd name="T12" fmla="*/ 587 w 587"/>
                <a:gd name="T13" fmla="*/ 59 h 117"/>
                <a:gd name="T14" fmla="*/ 584 w 587"/>
                <a:gd name="T15" fmla="*/ 77 h 117"/>
                <a:gd name="T16" fmla="*/ 576 w 587"/>
                <a:gd name="T17" fmla="*/ 94 h 117"/>
                <a:gd name="T18" fmla="*/ 563 w 587"/>
                <a:gd name="T19" fmla="*/ 106 h 117"/>
                <a:gd name="T20" fmla="*/ 547 w 587"/>
                <a:gd name="T21" fmla="*/ 115 h 117"/>
                <a:gd name="T22" fmla="*/ 529 w 587"/>
                <a:gd name="T23" fmla="*/ 117 h 117"/>
                <a:gd name="T24" fmla="*/ 59 w 587"/>
                <a:gd name="T25" fmla="*/ 117 h 117"/>
                <a:gd name="T26" fmla="*/ 41 w 587"/>
                <a:gd name="T27" fmla="*/ 115 h 117"/>
                <a:gd name="T28" fmla="*/ 25 w 587"/>
                <a:gd name="T29" fmla="*/ 106 h 117"/>
                <a:gd name="T30" fmla="*/ 12 w 587"/>
                <a:gd name="T31" fmla="*/ 94 h 117"/>
                <a:gd name="T32" fmla="*/ 4 w 587"/>
                <a:gd name="T33" fmla="*/ 77 h 117"/>
                <a:gd name="T34" fmla="*/ 0 w 587"/>
                <a:gd name="T35" fmla="*/ 59 h 117"/>
                <a:gd name="T36" fmla="*/ 4 w 587"/>
                <a:gd name="T37" fmla="*/ 40 h 117"/>
                <a:gd name="T38" fmla="*/ 12 w 587"/>
                <a:gd name="T39" fmla="*/ 24 h 117"/>
                <a:gd name="T40" fmla="*/ 25 w 587"/>
                <a:gd name="T41" fmla="*/ 11 h 117"/>
                <a:gd name="T42" fmla="*/ 41 w 587"/>
                <a:gd name="T43" fmla="*/ 4 h 117"/>
                <a:gd name="T44" fmla="*/ 59 w 587"/>
                <a:gd name="T4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7" h="117">
                  <a:moveTo>
                    <a:pt x="59" y="0"/>
                  </a:moveTo>
                  <a:lnTo>
                    <a:pt x="529" y="0"/>
                  </a:lnTo>
                  <a:lnTo>
                    <a:pt x="547" y="4"/>
                  </a:lnTo>
                  <a:lnTo>
                    <a:pt x="563" y="11"/>
                  </a:lnTo>
                  <a:lnTo>
                    <a:pt x="576" y="24"/>
                  </a:lnTo>
                  <a:lnTo>
                    <a:pt x="584" y="40"/>
                  </a:lnTo>
                  <a:lnTo>
                    <a:pt x="587" y="59"/>
                  </a:lnTo>
                  <a:lnTo>
                    <a:pt x="584" y="77"/>
                  </a:lnTo>
                  <a:lnTo>
                    <a:pt x="576" y="94"/>
                  </a:lnTo>
                  <a:lnTo>
                    <a:pt x="563" y="106"/>
                  </a:lnTo>
                  <a:lnTo>
                    <a:pt x="547" y="115"/>
                  </a:lnTo>
                  <a:lnTo>
                    <a:pt x="529" y="117"/>
                  </a:lnTo>
                  <a:lnTo>
                    <a:pt x="59" y="117"/>
                  </a:lnTo>
                  <a:lnTo>
                    <a:pt x="41" y="115"/>
                  </a:lnTo>
                  <a:lnTo>
                    <a:pt x="25" y="106"/>
                  </a:lnTo>
                  <a:lnTo>
                    <a:pt x="12" y="94"/>
                  </a:lnTo>
                  <a:lnTo>
                    <a:pt x="4" y="77"/>
                  </a:lnTo>
                  <a:lnTo>
                    <a:pt x="0" y="59"/>
                  </a:lnTo>
                  <a:lnTo>
                    <a:pt x="4" y="40"/>
                  </a:lnTo>
                  <a:lnTo>
                    <a:pt x="12" y="24"/>
                  </a:lnTo>
                  <a:lnTo>
                    <a:pt x="25" y="11"/>
                  </a:lnTo>
                  <a:lnTo>
                    <a:pt x="41" y="4"/>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
            <p:cNvSpPr>
              <a:spLocks/>
            </p:cNvSpPr>
            <p:nvPr/>
          </p:nvSpPr>
          <p:spPr bwMode="auto">
            <a:xfrm>
              <a:off x="-1929" y="1518"/>
              <a:ext cx="78" cy="19"/>
            </a:xfrm>
            <a:custGeom>
              <a:avLst/>
              <a:gdLst>
                <a:gd name="T0" fmla="*/ 59 w 470"/>
                <a:gd name="T1" fmla="*/ 0 h 117"/>
                <a:gd name="T2" fmla="*/ 411 w 470"/>
                <a:gd name="T3" fmla="*/ 0 h 117"/>
                <a:gd name="T4" fmla="*/ 429 w 470"/>
                <a:gd name="T5" fmla="*/ 4 h 117"/>
                <a:gd name="T6" fmla="*/ 445 w 470"/>
                <a:gd name="T7" fmla="*/ 11 h 117"/>
                <a:gd name="T8" fmla="*/ 458 w 470"/>
                <a:gd name="T9" fmla="*/ 24 h 117"/>
                <a:gd name="T10" fmla="*/ 467 w 470"/>
                <a:gd name="T11" fmla="*/ 40 h 117"/>
                <a:gd name="T12" fmla="*/ 470 w 470"/>
                <a:gd name="T13" fmla="*/ 59 h 117"/>
                <a:gd name="T14" fmla="*/ 467 w 470"/>
                <a:gd name="T15" fmla="*/ 77 h 117"/>
                <a:gd name="T16" fmla="*/ 458 w 470"/>
                <a:gd name="T17" fmla="*/ 94 h 117"/>
                <a:gd name="T18" fmla="*/ 445 w 470"/>
                <a:gd name="T19" fmla="*/ 106 h 117"/>
                <a:gd name="T20" fmla="*/ 429 w 470"/>
                <a:gd name="T21" fmla="*/ 115 h 117"/>
                <a:gd name="T22" fmla="*/ 411 w 470"/>
                <a:gd name="T23" fmla="*/ 117 h 117"/>
                <a:gd name="T24" fmla="*/ 59 w 470"/>
                <a:gd name="T25" fmla="*/ 117 h 117"/>
                <a:gd name="T26" fmla="*/ 41 w 470"/>
                <a:gd name="T27" fmla="*/ 115 h 117"/>
                <a:gd name="T28" fmla="*/ 25 w 470"/>
                <a:gd name="T29" fmla="*/ 106 h 117"/>
                <a:gd name="T30" fmla="*/ 12 w 470"/>
                <a:gd name="T31" fmla="*/ 94 h 117"/>
                <a:gd name="T32" fmla="*/ 4 w 470"/>
                <a:gd name="T33" fmla="*/ 77 h 117"/>
                <a:gd name="T34" fmla="*/ 0 w 470"/>
                <a:gd name="T35" fmla="*/ 59 h 117"/>
                <a:gd name="T36" fmla="*/ 4 w 470"/>
                <a:gd name="T37" fmla="*/ 40 h 117"/>
                <a:gd name="T38" fmla="*/ 12 w 470"/>
                <a:gd name="T39" fmla="*/ 24 h 117"/>
                <a:gd name="T40" fmla="*/ 25 w 470"/>
                <a:gd name="T41" fmla="*/ 11 h 117"/>
                <a:gd name="T42" fmla="*/ 41 w 470"/>
                <a:gd name="T43" fmla="*/ 4 h 117"/>
                <a:gd name="T44" fmla="*/ 59 w 470"/>
                <a:gd name="T4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117">
                  <a:moveTo>
                    <a:pt x="59" y="0"/>
                  </a:moveTo>
                  <a:lnTo>
                    <a:pt x="411" y="0"/>
                  </a:lnTo>
                  <a:lnTo>
                    <a:pt x="429" y="4"/>
                  </a:lnTo>
                  <a:lnTo>
                    <a:pt x="445" y="11"/>
                  </a:lnTo>
                  <a:lnTo>
                    <a:pt x="458" y="24"/>
                  </a:lnTo>
                  <a:lnTo>
                    <a:pt x="467" y="40"/>
                  </a:lnTo>
                  <a:lnTo>
                    <a:pt x="470" y="59"/>
                  </a:lnTo>
                  <a:lnTo>
                    <a:pt x="467" y="77"/>
                  </a:lnTo>
                  <a:lnTo>
                    <a:pt x="458" y="94"/>
                  </a:lnTo>
                  <a:lnTo>
                    <a:pt x="445" y="106"/>
                  </a:lnTo>
                  <a:lnTo>
                    <a:pt x="429" y="115"/>
                  </a:lnTo>
                  <a:lnTo>
                    <a:pt x="411" y="117"/>
                  </a:lnTo>
                  <a:lnTo>
                    <a:pt x="59" y="117"/>
                  </a:lnTo>
                  <a:lnTo>
                    <a:pt x="41" y="115"/>
                  </a:lnTo>
                  <a:lnTo>
                    <a:pt x="25" y="106"/>
                  </a:lnTo>
                  <a:lnTo>
                    <a:pt x="12" y="94"/>
                  </a:lnTo>
                  <a:lnTo>
                    <a:pt x="4" y="77"/>
                  </a:lnTo>
                  <a:lnTo>
                    <a:pt x="0" y="59"/>
                  </a:lnTo>
                  <a:lnTo>
                    <a:pt x="4" y="40"/>
                  </a:lnTo>
                  <a:lnTo>
                    <a:pt x="12" y="24"/>
                  </a:lnTo>
                  <a:lnTo>
                    <a:pt x="25" y="11"/>
                  </a:lnTo>
                  <a:lnTo>
                    <a:pt x="41" y="4"/>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9"/>
            <p:cNvSpPr>
              <a:spLocks/>
            </p:cNvSpPr>
            <p:nvPr/>
          </p:nvSpPr>
          <p:spPr bwMode="auto">
            <a:xfrm>
              <a:off x="-1929" y="1577"/>
              <a:ext cx="39" cy="19"/>
            </a:xfrm>
            <a:custGeom>
              <a:avLst/>
              <a:gdLst>
                <a:gd name="T0" fmla="*/ 59 w 236"/>
                <a:gd name="T1" fmla="*/ 0 h 117"/>
                <a:gd name="T2" fmla="*/ 177 w 236"/>
                <a:gd name="T3" fmla="*/ 0 h 117"/>
                <a:gd name="T4" fmla="*/ 195 w 236"/>
                <a:gd name="T5" fmla="*/ 2 h 117"/>
                <a:gd name="T6" fmla="*/ 211 w 236"/>
                <a:gd name="T7" fmla="*/ 11 h 117"/>
                <a:gd name="T8" fmla="*/ 224 w 236"/>
                <a:gd name="T9" fmla="*/ 24 h 117"/>
                <a:gd name="T10" fmla="*/ 232 w 236"/>
                <a:gd name="T11" fmla="*/ 40 h 117"/>
                <a:gd name="T12" fmla="*/ 236 w 236"/>
                <a:gd name="T13" fmla="*/ 58 h 117"/>
                <a:gd name="T14" fmla="*/ 232 w 236"/>
                <a:gd name="T15" fmla="*/ 77 h 117"/>
                <a:gd name="T16" fmla="*/ 224 w 236"/>
                <a:gd name="T17" fmla="*/ 93 h 117"/>
                <a:gd name="T18" fmla="*/ 211 w 236"/>
                <a:gd name="T19" fmla="*/ 106 h 117"/>
                <a:gd name="T20" fmla="*/ 195 w 236"/>
                <a:gd name="T21" fmla="*/ 114 h 117"/>
                <a:gd name="T22" fmla="*/ 177 w 236"/>
                <a:gd name="T23" fmla="*/ 117 h 117"/>
                <a:gd name="T24" fmla="*/ 59 w 236"/>
                <a:gd name="T25" fmla="*/ 117 h 117"/>
                <a:gd name="T26" fmla="*/ 41 w 236"/>
                <a:gd name="T27" fmla="*/ 114 h 117"/>
                <a:gd name="T28" fmla="*/ 25 w 236"/>
                <a:gd name="T29" fmla="*/ 106 h 117"/>
                <a:gd name="T30" fmla="*/ 12 w 236"/>
                <a:gd name="T31" fmla="*/ 93 h 117"/>
                <a:gd name="T32" fmla="*/ 4 w 236"/>
                <a:gd name="T33" fmla="*/ 77 h 117"/>
                <a:gd name="T34" fmla="*/ 0 w 236"/>
                <a:gd name="T35" fmla="*/ 58 h 117"/>
                <a:gd name="T36" fmla="*/ 4 w 236"/>
                <a:gd name="T37" fmla="*/ 40 h 117"/>
                <a:gd name="T38" fmla="*/ 12 w 236"/>
                <a:gd name="T39" fmla="*/ 24 h 117"/>
                <a:gd name="T40" fmla="*/ 25 w 236"/>
                <a:gd name="T41" fmla="*/ 11 h 117"/>
                <a:gd name="T42" fmla="*/ 41 w 236"/>
                <a:gd name="T43" fmla="*/ 2 h 117"/>
                <a:gd name="T44" fmla="*/ 59 w 236"/>
                <a:gd name="T4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17">
                  <a:moveTo>
                    <a:pt x="59" y="0"/>
                  </a:moveTo>
                  <a:lnTo>
                    <a:pt x="177" y="0"/>
                  </a:lnTo>
                  <a:lnTo>
                    <a:pt x="195" y="2"/>
                  </a:lnTo>
                  <a:lnTo>
                    <a:pt x="211" y="11"/>
                  </a:lnTo>
                  <a:lnTo>
                    <a:pt x="224" y="24"/>
                  </a:lnTo>
                  <a:lnTo>
                    <a:pt x="232" y="40"/>
                  </a:lnTo>
                  <a:lnTo>
                    <a:pt x="236" y="58"/>
                  </a:lnTo>
                  <a:lnTo>
                    <a:pt x="232" y="77"/>
                  </a:lnTo>
                  <a:lnTo>
                    <a:pt x="224" y="93"/>
                  </a:lnTo>
                  <a:lnTo>
                    <a:pt x="211" y="106"/>
                  </a:lnTo>
                  <a:lnTo>
                    <a:pt x="195" y="114"/>
                  </a:lnTo>
                  <a:lnTo>
                    <a:pt x="177" y="117"/>
                  </a:lnTo>
                  <a:lnTo>
                    <a:pt x="59" y="117"/>
                  </a:lnTo>
                  <a:lnTo>
                    <a:pt x="41" y="114"/>
                  </a:lnTo>
                  <a:lnTo>
                    <a:pt x="25" y="106"/>
                  </a:lnTo>
                  <a:lnTo>
                    <a:pt x="12" y="93"/>
                  </a:lnTo>
                  <a:lnTo>
                    <a:pt x="4" y="77"/>
                  </a:lnTo>
                  <a:lnTo>
                    <a:pt x="0" y="58"/>
                  </a:lnTo>
                  <a:lnTo>
                    <a:pt x="4" y="40"/>
                  </a:lnTo>
                  <a:lnTo>
                    <a:pt x="12" y="24"/>
                  </a:lnTo>
                  <a:lnTo>
                    <a:pt x="25" y="11"/>
                  </a:lnTo>
                  <a:lnTo>
                    <a:pt x="41" y="2"/>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 name="Freeform 30"/>
            <p:cNvSpPr>
              <a:spLocks/>
            </p:cNvSpPr>
            <p:nvPr/>
          </p:nvSpPr>
          <p:spPr bwMode="auto">
            <a:xfrm>
              <a:off x="-1929" y="1459"/>
              <a:ext cx="117" cy="20"/>
            </a:xfrm>
            <a:custGeom>
              <a:avLst/>
              <a:gdLst>
                <a:gd name="T0" fmla="*/ 59 w 704"/>
                <a:gd name="T1" fmla="*/ 0 h 116"/>
                <a:gd name="T2" fmla="*/ 645 w 704"/>
                <a:gd name="T3" fmla="*/ 0 h 116"/>
                <a:gd name="T4" fmla="*/ 664 w 704"/>
                <a:gd name="T5" fmla="*/ 3 h 116"/>
                <a:gd name="T6" fmla="*/ 681 w 704"/>
                <a:gd name="T7" fmla="*/ 10 h 116"/>
                <a:gd name="T8" fmla="*/ 692 w 704"/>
                <a:gd name="T9" fmla="*/ 23 h 116"/>
                <a:gd name="T10" fmla="*/ 701 w 704"/>
                <a:gd name="T11" fmla="*/ 39 h 116"/>
                <a:gd name="T12" fmla="*/ 704 w 704"/>
                <a:gd name="T13" fmla="*/ 58 h 116"/>
                <a:gd name="T14" fmla="*/ 701 w 704"/>
                <a:gd name="T15" fmla="*/ 77 h 116"/>
                <a:gd name="T16" fmla="*/ 692 w 704"/>
                <a:gd name="T17" fmla="*/ 93 h 116"/>
                <a:gd name="T18" fmla="*/ 681 w 704"/>
                <a:gd name="T19" fmla="*/ 106 h 116"/>
                <a:gd name="T20" fmla="*/ 664 w 704"/>
                <a:gd name="T21" fmla="*/ 114 h 116"/>
                <a:gd name="T22" fmla="*/ 645 w 704"/>
                <a:gd name="T23" fmla="*/ 116 h 116"/>
                <a:gd name="T24" fmla="*/ 59 w 704"/>
                <a:gd name="T25" fmla="*/ 116 h 116"/>
                <a:gd name="T26" fmla="*/ 41 w 704"/>
                <a:gd name="T27" fmla="*/ 114 h 116"/>
                <a:gd name="T28" fmla="*/ 25 w 704"/>
                <a:gd name="T29" fmla="*/ 106 h 116"/>
                <a:gd name="T30" fmla="*/ 12 w 704"/>
                <a:gd name="T31" fmla="*/ 93 h 116"/>
                <a:gd name="T32" fmla="*/ 4 w 704"/>
                <a:gd name="T33" fmla="*/ 77 h 116"/>
                <a:gd name="T34" fmla="*/ 0 w 704"/>
                <a:gd name="T35" fmla="*/ 58 h 116"/>
                <a:gd name="T36" fmla="*/ 4 w 704"/>
                <a:gd name="T37" fmla="*/ 39 h 116"/>
                <a:gd name="T38" fmla="*/ 12 w 704"/>
                <a:gd name="T39" fmla="*/ 23 h 116"/>
                <a:gd name="T40" fmla="*/ 25 w 704"/>
                <a:gd name="T41" fmla="*/ 10 h 116"/>
                <a:gd name="T42" fmla="*/ 41 w 704"/>
                <a:gd name="T43" fmla="*/ 3 h 116"/>
                <a:gd name="T44" fmla="*/ 59 w 704"/>
                <a:gd name="T4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116">
                  <a:moveTo>
                    <a:pt x="59" y="0"/>
                  </a:moveTo>
                  <a:lnTo>
                    <a:pt x="645" y="0"/>
                  </a:lnTo>
                  <a:lnTo>
                    <a:pt x="664" y="3"/>
                  </a:lnTo>
                  <a:lnTo>
                    <a:pt x="681" y="10"/>
                  </a:lnTo>
                  <a:lnTo>
                    <a:pt x="692" y="23"/>
                  </a:lnTo>
                  <a:lnTo>
                    <a:pt x="701" y="39"/>
                  </a:lnTo>
                  <a:lnTo>
                    <a:pt x="704" y="58"/>
                  </a:lnTo>
                  <a:lnTo>
                    <a:pt x="701" y="77"/>
                  </a:lnTo>
                  <a:lnTo>
                    <a:pt x="692" y="93"/>
                  </a:lnTo>
                  <a:lnTo>
                    <a:pt x="681" y="106"/>
                  </a:lnTo>
                  <a:lnTo>
                    <a:pt x="664" y="114"/>
                  </a:lnTo>
                  <a:lnTo>
                    <a:pt x="645" y="116"/>
                  </a:lnTo>
                  <a:lnTo>
                    <a:pt x="59" y="116"/>
                  </a:lnTo>
                  <a:lnTo>
                    <a:pt x="41" y="114"/>
                  </a:lnTo>
                  <a:lnTo>
                    <a:pt x="25" y="106"/>
                  </a:lnTo>
                  <a:lnTo>
                    <a:pt x="12" y="93"/>
                  </a:lnTo>
                  <a:lnTo>
                    <a:pt x="4" y="77"/>
                  </a:lnTo>
                  <a:lnTo>
                    <a:pt x="0" y="58"/>
                  </a:lnTo>
                  <a:lnTo>
                    <a:pt x="4" y="39"/>
                  </a:lnTo>
                  <a:lnTo>
                    <a:pt x="12" y="23"/>
                  </a:lnTo>
                  <a:lnTo>
                    <a:pt x="25" y="10"/>
                  </a:lnTo>
                  <a:lnTo>
                    <a:pt x="41"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1"/>
            <p:cNvSpPr>
              <a:spLocks/>
            </p:cNvSpPr>
            <p:nvPr/>
          </p:nvSpPr>
          <p:spPr bwMode="auto">
            <a:xfrm>
              <a:off x="-1871" y="1577"/>
              <a:ext cx="118" cy="19"/>
            </a:xfrm>
            <a:custGeom>
              <a:avLst/>
              <a:gdLst>
                <a:gd name="T0" fmla="*/ 59 w 704"/>
                <a:gd name="T1" fmla="*/ 0 h 117"/>
                <a:gd name="T2" fmla="*/ 645 w 704"/>
                <a:gd name="T3" fmla="*/ 0 h 117"/>
                <a:gd name="T4" fmla="*/ 663 w 704"/>
                <a:gd name="T5" fmla="*/ 2 h 117"/>
                <a:gd name="T6" fmla="*/ 679 w 704"/>
                <a:gd name="T7" fmla="*/ 11 h 117"/>
                <a:gd name="T8" fmla="*/ 692 w 704"/>
                <a:gd name="T9" fmla="*/ 24 h 117"/>
                <a:gd name="T10" fmla="*/ 701 w 704"/>
                <a:gd name="T11" fmla="*/ 40 h 117"/>
                <a:gd name="T12" fmla="*/ 704 w 704"/>
                <a:gd name="T13" fmla="*/ 58 h 117"/>
                <a:gd name="T14" fmla="*/ 701 w 704"/>
                <a:gd name="T15" fmla="*/ 77 h 117"/>
                <a:gd name="T16" fmla="*/ 692 w 704"/>
                <a:gd name="T17" fmla="*/ 93 h 117"/>
                <a:gd name="T18" fmla="*/ 679 w 704"/>
                <a:gd name="T19" fmla="*/ 106 h 117"/>
                <a:gd name="T20" fmla="*/ 663 w 704"/>
                <a:gd name="T21" fmla="*/ 114 h 117"/>
                <a:gd name="T22" fmla="*/ 645 w 704"/>
                <a:gd name="T23" fmla="*/ 117 h 117"/>
                <a:gd name="T24" fmla="*/ 59 w 704"/>
                <a:gd name="T25" fmla="*/ 117 h 117"/>
                <a:gd name="T26" fmla="*/ 41 w 704"/>
                <a:gd name="T27" fmla="*/ 114 h 117"/>
                <a:gd name="T28" fmla="*/ 25 w 704"/>
                <a:gd name="T29" fmla="*/ 106 h 117"/>
                <a:gd name="T30" fmla="*/ 12 w 704"/>
                <a:gd name="T31" fmla="*/ 93 h 117"/>
                <a:gd name="T32" fmla="*/ 2 w 704"/>
                <a:gd name="T33" fmla="*/ 77 h 117"/>
                <a:gd name="T34" fmla="*/ 0 w 704"/>
                <a:gd name="T35" fmla="*/ 58 h 117"/>
                <a:gd name="T36" fmla="*/ 2 w 704"/>
                <a:gd name="T37" fmla="*/ 40 h 117"/>
                <a:gd name="T38" fmla="*/ 12 w 704"/>
                <a:gd name="T39" fmla="*/ 24 h 117"/>
                <a:gd name="T40" fmla="*/ 25 w 704"/>
                <a:gd name="T41" fmla="*/ 11 h 117"/>
                <a:gd name="T42" fmla="*/ 41 w 704"/>
                <a:gd name="T43" fmla="*/ 2 h 117"/>
                <a:gd name="T44" fmla="*/ 59 w 704"/>
                <a:gd name="T4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117">
                  <a:moveTo>
                    <a:pt x="59" y="0"/>
                  </a:moveTo>
                  <a:lnTo>
                    <a:pt x="645" y="0"/>
                  </a:lnTo>
                  <a:lnTo>
                    <a:pt x="663" y="2"/>
                  </a:lnTo>
                  <a:lnTo>
                    <a:pt x="679" y="11"/>
                  </a:lnTo>
                  <a:lnTo>
                    <a:pt x="692" y="24"/>
                  </a:lnTo>
                  <a:lnTo>
                    <a:pt x="701" y="40"/>
                  </a:lnTo>
                  <a:lnTo>
                    <a:pt x="704" y="58"/>
                  </a:lnTo>
                  <a:lnTo>
                    <a:pt x="701" y="77"/>
                  </a:lnTo>
                  <a:lnTo>
                    <a:pt x="692" y="93"/>
                  </a:lnTo>
                  <a:lnTo>
                    <a:pt x="679" y="106"/>
                  </a:lnTo>
                  <a:lnTo>
                    <a:pt x="663" y="114"/>
                  </a:lnTo>
                  <a:lnTo>
                    <a:pt x="645" y="117"/>
                  </a:lnTo>
                  <a:lnTo>
                    <a:pt x="59" y="117"/>
                  </a:lnTo>
                  <a:lnTo>
                    <a:pt x="41" y="114"/>
                  </a:lnTo>
                  <a:lnTo>
                    <a:pt x="25" y="106"/>
                  </a:lnTo>
                  <a:lnTo>
                    <a:pt x="12" y="93"/>
                  </a:lnTo>
                  <a:lnTo>
                    <a:pt x="2" y="77"/>
                  </a:lnTo>
                  <a:lnTo>
                    <a:pt x="0" y="58"/>
                  </a:lnTo>
                  <a:lnTo>
                    <a:pt x="2" y="40"/>
                  </a:lnTo>
                  <a:lnTo>
                    <a:pt x="12" y="24"/>
                  </a:lnTo>
                  <a:lnTo>
                    <a:pt x="25" y="11"/>
                  </a:lnTo>
                  <a:lnTo>
                    <a:pt x="41" y="2"/>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2"/>
            <p:cNvSpPr>
              <a:spLocks/>
            </p:cNvSpPr>
            <p:nvPr/>
          </p:nvSpPr>
          <p:spPr bwMode="auto">
            <a:xfrm>
              <a:off x="-1812" y="1694"/>
              <a:ext cx="39" cy="19"/>
            </a:xfrm>
            <a:custGeom>
              <a:avLst/>
              <a:gdLst>
                <a:gd name="T0" fmla="*/ 59 w 234"/>
                <a:gd name="T1" fmla="*/ 0 h 118"/>
                <a:gd name="T2" fmla="*/ 175 w 234"/>
                <a:gd name="T3" fmla="*/ 0 h 118"/>
                <a:gd name="T4" fmla="*/ 195 w 234"/>
                <a:gd name="T5" fmla="*/ 3 h 118"/>
                <a:gd name="T6" fmla="*/ 211 w 234"/>
                <a:gd name="T7" fmla="*/ 12 h 118"/>
                <a:gd name="T8" fmla="*/ 224 w 234"/>
                <a:gd name="T9" fmla="*/ 25 h 118"/>
                <a:gd name="T10" fmla="*/ 231 w 234"/>
                <a:gd name="T11" fmla="*/ 41 h 118"/>
                <a:gd name="T12" fmla="*/ 234 w 234"/>
                <a:gd name="T13" fmla="*/ 59 h 118"/>
                <a:gd name="T14" fmla="*/ 231 w 234"/>
                <a:gd name="T15" fmla="*/ 77 h 118"/>
                <a:gd name="T16" fmla="*/ 224 w 234"/>
                <a:gd name="T17" fmla="*/ 93 h 118"/>
                <a:gd name="T18" fmla="*/ 211 w 234"/>
                <a:gd name="T19" fmla="*/ 106 h 118"/>
                <a:gd name="T20" fmla="*/ 195 w 234"/>
                <a:gd name="T21" fmla="*/ 114 h 118"/>
                <a:gd name="T22" fmla="*/ 175 w 234"/>
                <a:gd name="T23" fmla="*/ 118 h 118"/>
                <a:gd name="T24" fmla="*/ 59 w 234"/>
                <a:gd name="T25" fmla="*/ 118 h 118"/>
                <a:gd name="T26" fmla="*/ 41 w 234"/>
                <a:gd name="T27" fmla="*/ 114 h 118"/>
                <a:gd name="T28" fmla="*/ 24 w 234"/>
                <a:gd name="T29" fmla="*/ 106 h 118"/>
                <a:gd name="T30" fmla="*/ 12 w 234"/>
                <a:gd name="T31" fmla="*/ 93 h 118"/>
                <a:gd name="T32" fmla="*/ 3 w 234"/>
                <a:gd name="T33" fmla="*/ 77 h 118"/>
                <a:gd name="T34" fmla="*/ 0 w 234"/>
                <a:gd name="T35" fmla="*/ 59 h 118"/>
                <a:gd name="T36" fmla="*/ 3 w 234"/>
                <a:gd name="T37" fmla="*/ 41 h 118"/>
                <a:gd name="T38" fmla="*/ 12 w 234"/>
                <a:gd name="T39" fmla="*/ 25 h 118"/>
                <a:gd name="T40" fmla="*/ 24 w 234"/>
                <a:gd name="T41" fmla="*/ 12 h 118"/>
                <a:gd name="T42" fmla="*/ 41 w 234"/>
                <a:gd name="T43" fmla="*/ 3 h 118"/>
                <a:gd name="T44" fmla="*/ 59 w 234"/>
                <a:gd name="T4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118">
                  <a:moveTo>
                    <a:pt x="59" y="0"/>
                  </a:moveTo>
                  <a:lnTo>
                    <a:pt x="175" y="0"/>
                  </a:lnTo>
                  <a:lnTo>
                    <a:pt x="195" y="3"/>
                  </a:lnTo>
                  <a:lnTo>
                    <a:pt x="211" y="12"/>
                  </a:lnTo>
                  <a:lnTo>
                    <a:pt x="224" y="25"/>
                  </a:lnTo>
                  <a:lnTo>
                    <a:pt x="231" y="41"/>
                  </a:lnTo>
                  <a:lnTo>
                    <a:pt x="234" y="59"/>
                  </a:lnTo>
                  <a:lnTo>
                    <a:pt x="231" y="77"/>
                  </a:lnTo>
                  <a:lnTo>
                    <a:pt x="224" y="93"/>
                  </a:lnTo>
                  <a:lnTo>
                    <a:pt x="211" y="106"/>
                  </a:lnTo>
                  <a:lnTo>
                    <a:pt x="195" y="114"/>
                  </a:lnTo>
                  <a:lnTo>
                    <a:pt x="175" y="118"/>
                  </a:lnTo>
                  <a:lnTo>
                    <a:pt x="59" y="118"/>
                  </a:lnTo>
                  <a:lnTo>
                    <a:pt x="41" y="114"/>
                  </a:lnTo>
                  <a:lnTo>
                    <a:pt x="24" y="106"/>
                  </a:lnTo>
                  <a:lnTo>
                    <a:pt x="12" y="93"/>
                  </a:lnTo>
                  <a:lnTo>
                    <a:pt x="3" y="77"/>
                  </a:lnTo>
                  <a:lnTo>
                    <a:pt x="0" y="59"/>
                  </a:lnTo>
                  <a:lnTo>
                    <a:pt x="3" y="41"/>
                  </a:lnTo>
                  <a:lnTo>
                    <a:pt x="12" y="25"/>
                  </a:lnTo>
                  <a:lnTo>
                    <a:pt x="24" y="12"/>
                  </a:lnTo>
                  <a:lnTo>
                    <a:pt x="41"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3"/>
            <p:cNvSpPr>
              <a:spLocks/>
            </p:cNvSpPr>
            <p:nvPr/>
          </p:nvSpPr>
          <p:spPr bwMode="auto">
            <a:xfrm>
              <a:off x="-1929" y="1635"/>
              <a:ext cx="97" cy="20"/>
            </a:xfrm>
            <a:custGeom>
              <a:avLst/>
              <a:gdLst>
                <a:gd name="T0" fmla="*/ 59 w 586"/>
                <a:gd name="T1" fmla="*/ 0 h 118"/>
                <a:gd name="T2" fmla="*/ 529 w 586"/>
                <a:gd name="T3" fmla="*/ 0 h 118"/>
                <a:gd name="T4" fmla="*/ 547 w 586"/>
                <a:gd name="T5" fmla="*/ 3 h 118"/>
                <a:gd name="T6" fmla="*/ 563 w 586"/>
                <a:gd name="T7" fmla="*/ 12 h 118"/>
                <a:gd name="T8" fmla="*/ 576 w 586"/>
                <a:gd name="T9" fmla="*/ 25 h 118"/>
                <a:gd name="T10" fmla="*/ 584 w 586"/>
                <a:gd name="T11" fmla="*/ 41 h 118"/>
                <a:gd name="T12" fmla="*/ 586 w 586"/>
                <a:gd name="T13" fmla="*/ 59 h 118"/>
                <a:gd name="T14" fmla="*/ 584 w 586"/>
                <a:gd name="T15" fmla="*/ 78 h 118"/>
                <a:gd name="T16" fmla="*/ 576 w 586"/>
                <a:gd name="T17" fmla="*/ 94 h 118"/>
                <a:gd name="T18" fmla="*/ 563 w 586"/>
                <a:gd name="T19" fmla="*/ 107 h 118"/>
                <a:gd name="T20" fmla="*/ 547 w 586"/>
                <a:gd name="T21" fmla="*/ 115 h 118"/>
                <a:gd name="T22" fmla="*/ 529 w 586"/>
                <a:gd name="T23" fmla="*/ 118 h 118"/>
                <a:gd name="T24" fmla="*/ 59 w 586"/>
                <a:gd name="T25" fmla="*/ 118 h 118"/>
                <a:gd name="T26" fmla="*/ 41 w 586"/>
                <a:gd name="T27" fmla="*/ 115 h 118"/>
                <a:gd name="T28" fmla="*/ 25 w 586"/>
                <a:gd name="T29" fmla="*/ 107 h 118"/>
                <a:gd name="T30" fmla="*/ 12 w 586"/>
                <a:gd name="T31" fmla="*/ 94 h 118"/>
                <a:gd name="T32" fmla="*/ 4 w 586"/>
                <a:gd name="T33" fmla="*/ 78 h 118"/>
                <a:gd name="T34" fmla="*/ 0 w 586"/>
                <a:gd name="T35" fmla="*/ 59 h 118"/>
                <a:gd name="T36" fmla="*/ 4 w 586"/>
                <a:gd name="T37" fmla="*/ 41 h 118"/>
                <a:gd name="T38" fmla="*/ 12 w 586"/>
                <a:gd name="T39" fmla="*/ 25 h 118"/>
                <a:gd name="T40" fmla="*/ 25 w 586"/>
                <a:gd name="T41" fmla="*/ 12 h 118"/>
                <a:gd name="T42" fmla="*/ 41 w 586"/>
                <a:gd name="T43" fmla="*/ 3 h 118"/>
                <a:gd name="T44" fmla="*/ 59 w 586"/>
                <a:gd name="T4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6" h="118">
                  <a:moveTo>
                    <a:pt x="59" y="0"/>
                  </a:moveTo>
                  <a:lnTo>
                    <a:pt x="529" y="0"/>
                  </a:lnTo>
                  <a:lnTo>
                    <a:pt x="547" y="3"/>
                  </a:lnTo>
                  <a:lnTo>
                    <a:pt x="563" y="12"/>
                  </a:lnTo>
                  <a:lnTo>
                    <a:pt x="576" y="25"/>
                  </a:lnTo>
                  <a:lnTo>
                    <a:pt x="584" y="41"/>
                  </a:lnTo>
                  <a:lnTo>
                    <a:pt x="586" y="59"/>
                  </a:lnTo>
                  <a:lnTo>
                    <a:pt x="584" y="78"/>
                  </a:lnTo>
                  <a:lnTo>
                    <a:pt x="576" y="94"/>
                  </a:lnTo>
                  <a:lnTo>
                    <a:pt x="563" y="107"/>
                  </a:lnTo>
                  <a:lnTo>
                    <a:pt x="547" y="115"/>
                  </a:lnTo>
                  <a:lnTo>
                    <a:pt x="529" y="118"/>
                  </a:lnTo>
                  <a:lnTo>
                    <a:pt x="59" y="118"/>
                  </a:lnTo>
                  <a:lnTo>
                    <a:pt x="41" y="115"/>
                  </a:lnTo>
                  <a:lnTo>
                    <a:pt x="25" y="107"/>
                  </a:lnTo>
                  <a:lnTo>
                    <a:pt x="12" y="94"/>
                  </a:lnTo>
                  <a:lnTo>
                    <a:pt x="4" y="78"/>
                  </a:lnTo>
                  <a:lnTo>
                    <a:pt x="0" y="59"/>
                  </a:lnTo>
                  <a:lnTo>
                    <a:pt x="4" y="41"/>
                  </a:lnTo>
                  <a:lnTo>
                    <a:pt x="12" y="25"/>
                  </a:lnTo>
                  <a:lnTo>
                    <a:pt x="25" y="12"/>
                  </a:lnTo>
                  <a:lnTo>
                    <a:pt x="41"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4"/>
            <p:cNvSpPr>
              <a:spLocks/>
            </p:cNvSpPr>
            <p:nvPr/>
          </p:nvSpPr>
          <p:spPr bwMode="auto">
            <a:xfrm>
              <a:off x="-1929" y="1694"/>
              <a:ext cx="97" cy="19"/>
            </a:xfrm>
            <a:custGeom>
              <a:avLst/>
              <a:gdLst>
                <a:gd name="T0" fmla="*/ 59 w 586"/>
                <a:gd name="T1" fmla="*/ 0 h 118"/>
                <a:gd name="T2" fmla="*/ 529 w 586"/>
                <a:gd name="T3" fmla="*/ 0 h 118"/>
                <a:gd name="T4" fmla="*/ 547 w 586"/>
                <a:gd name="T5" fmla="*/ 3 h 118"/>
                <a:gd name="T6" fmla="*/ 563 w 586"/>
                <a:gd name="T7" fmla="*/ 12 h 118"/>
                <a:gd name="T8" fmla="*/ 576 w 586"/>
                <a:gd name="T9" fmla="*/ 25 h 118"/>
                <a:gd name="T10" fmla="*/ 584 w 586"/>
                <a:gd name="T11" fmla="*/ 41 h 118"/>
                <a:gd name="T12" fmla="*/ 586 w 586"/>
                <a:gd name="T13" fmla="*/ 59 h 118"/>
                <a:gd name="T14" fmla="*/ 584 w 586"/>
                <a:gd name="T15" fmla="*/ 77 h 118"/>
                <a:gd name="T16" fmla="*/ 576 w 586"/>
                <a:gd name="T17" fmla="*/ 93 h 118"/>
                <a:gd name="T18" fmla="*/ 563 w 586"/>
                <a:gd name="T19" fmla="*/ 106 h 118"/>
                <a:gd name="T20" fmla="*/ 547 w 586"/>
                <a:gd name="T21" fmla="*/ 114 h 118"/>
                <a:gd name="T22" fmla="*/ 529 w 586"/>
                <a:gd name="T23" fmla="*/ 118 h 118"/>
                <a:gd name="T24" fmla="*/ 59 w 586"/>
                <a:gd name="T25" fmla="*/ 118 h 118"/>
                <a:gd name="T26" fmla="*/ 41 w 586"/>
                <a:gd name="T27" fmla="*/ 114 h 118"/>
                <a:gd name="T28" fmla="*/ 25 w 586"/>
                <a:gd name="T29" fmla="*/ 106 h 118"/>
                <a:gd name="T30" fmla="*/ 12 w 586"/>
                <a:gd name="T31" fmla="*/ 93 h 118"/>
                <a:gd name="T32" fmla="*/ 4 w 586"/>
                <a:gd name="T33" fmla="*/ 77 h 118"/>
                <a:gd name="T34" fmla="*/ 0 w 586"/>
                <a:gd name="T35" fmla="*/ 59 h 118"/>
                <a:gd name="T36" fmla="*/ 4 w 586"/>
                <a:gd name="T37" fmla="*/ 41 h 118"/>
                <a:gd name="T38" fmla="*/ 12 w 586"/>
                <a:gd name="T39" fmla="*/ 25 h 118"/>
                <a:gd name="T40" fmla="*/ 25 w 586"/>
                <a:gd name="T41" fmla="*/ 12 h 118"/>
                <a:gd name="T42" fmla="*/ 41 w 586"/>
                <a:gd name="T43" fmla="*/ 3 h 118"/>
                <a:gd name="T44" fmla="*/ 59 w 586"/>
                <a:gd name="T4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6" h="118">
                  <a:moveTo>
                    <a:pt x="59" y="0"/>
                  </a:moveTo>
                  <a:lnTo>
                    <a:pt x="529" y="0"/>
                  </a:lnTo>
                  <a:lnTo>
                    <a:pt x="547" y="3"/>
                  </a:lnTo>
                  <a:lnTo>
                    <a:pt x="563" y="12"/>
                  </a:lnTo>
                  <a:lnTo>
                    <a:pt x="576" y="25"/>
                  </a:lnTo>
                  <a:lnTo>
                    <a:pt x="584" y="41"/>
                  </a:lnTo>
                  <a:lnTo>
                    <a:pt x="586" y="59"/>
                  </a:lnTo>
                  <a:lnTo>
                    <a:pt x="584" y="77"/>
                  </a:lnTo>
                  <a:lnTo>
                    <a:pt x="576" y="93"/>
                  </a:lnTo>
                  <a:lnTo>
                    <a:pt x="563" y="106"/>
                  </a:lnTo>
                  <a:lnTo>
                    <a:pt x="547" y="114"/>
                  </a:lnTo>
                  <a:lnTo>
                    <a:pt x="529" y="118"/>
                  </a:lnTo>
                  <a:lnTo>
                    <a:pt x="59" y="118"/>
                  </a:lnTo>
                  <a:lnTo>
                    <a:pt x="41" y="114"/>
                  </a:lnTo>
                  <a:lnTo>
                    <a:pt x="25" y="106"/>
                  </a:lnTo>
                  <a:lnTo>
                    <a:pt x="12" y="93"/>
                  </a:lnTo>
                  <a:lnTo>
                    <a:pt x="4" y="77"/>
                  </a:lnTo>
                  <a:lnTo>
                    <a:pt x="0" y="59"/>
                  </a:lnTo>
                  <a:lnTo>
                    <a:pt x="4" y="41"/>
                  </a:lnTo>
                  <a:lnTo>
                    <a:pt x="12" y="25"/>
                  </a:lnTo>
                  <a:lnTo>
                    <a:pt x="25" y="12"/>
                  </a:lnTo>
                  <a:lnTo>
                    <a:pt x="41"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1" name="Freeform 35"/>
            <p:cNvSpPr>
              <a:spLocks noEditPoints="1"/>
            </p:cNvSpPr>
            <p:nvPr/>
          </p:nvSpPr>
          <p:spPr bwMode="auto">
            <a:xfrm>
              <a:off x="-1812" y="1655"/>
              <a:ext cx="215" cy="215"/>
            </a:xfrm>
            <a:custGeom>
              <a:avLst/>
              <a:gdLst>
                <a:gd name="T0" fmla="*/ 118 w 1290"/>
                <a:gd name="T1" fmla="*/ 1170 h 1287"/>
                <a:gd name="T2" fmla="*/ 118 w 1290"/>
                <a:gd name="T3" fmla="*/ 901 h 1287"/>
                <a:gd name="T4" fmla="*/ 376 w 1290"/>
                <a:gd name="T5" fmla="*/ 994 h 1287"/>
                <a:gd name="T6" fmla="*/ 978 w 1290"/>
                <a:gd name="T7" fmla="*/ 578 h 1287"/>
                <a:gd name="T8" fmla="*/ 709 w 1290"/>
                <a:gd name="T9" fmla="*/ 309 h 1287"/>
                <a:gd name="T10" fmla="*/ 293 w 1290"/>
                <a:gd name="T11" fmla="*/ 911 h 1287"/>
                <a:gd name="T12" fmla="*/ 709 w 1290"/>
                <a:gd name="T13" fmla="*/ 309 h 1287"/>
                <a:gd name="T14" fmla="*/ 932 w 1290"/>
                <a:gd name="T15" fmla="*/ 116 h 1287"/>
                <a:gd name="T16" fmla="*/ 889 w 1290"/>
                <a:gd name="T17" fmla="*/ 134 h 1287"/>
                <a:gd name="T18" fmla="*/ 792 w 1290"/>
                <a:gd name="T19" fmla="*/ 227 h 1287"/>
                <a:gd name="T20" fmla="*/ 1137 w 1290"/>
                <a:gd name="T21" fmla="*/ 419 h 1287"/>
                <a:gd name="T22" fmla="*/ 1166 w 1290"/>
                <a:gd name="T23" fmla="*/ 377 h 1287"/>
                <a:gd name="T24" fmla="*/ 1172 w 1290"/>
                <a:gd name="T25" fmla="*/ 332 h 1287"/>
                <a:gd name="T26" fmla="*/ 1154 w 1290"/>
                <a:gd name="T27" fmla="*/ 289 h 1287"/>
                <a:gd name="T28" fmla="*/ 1019 w 1290"/>
                <a:gd name="T29" fmla="*/ 151 h 1287"/>
                <a:gd name="T30" fmla="*/ 977 w 1290"/>
                <a:gd name="T31" fmla="*/ 122 h 1287"/>
                <a:gd name="T32" fmla="*/ 944 w 1290"/>
                <a:gd name="T33" fmla="*/ 0 h 1287"/>
                <a:gd name="T34" fmla="*/ 1012 w 1290"/>
                <a:gd name="T35" fmla="*/ 11 h 1287"/>
                <a:gd name="T36" fmla="*/ 1074 w 1290"/>
                <a:gd name="T37" fmla="*/ 44 h 1287"/>
                <a:gd name="T38" fmla="*/ 1220 w 1290"/>
                <a:gd name="T39" fmla="*/ 185 h 1287"/>
                <a:gd name="T40" fmla="*/ 1265 w 1290"/>
                <a:gd name="T41" fmla="*/ 245 h 1287"/>
                <a:gd name="T42" fmla="*/ 1287 w 1290"/>
                <a:gd name="T43" fmla="*/ 310 h 1287"/>
                <a:gd name="T44" fmla="*/ 1287 w 1290"/>
                <a:gd name="T45" fmla="*/ 377 h 1287"/>
                <a:gd name="T46" fmla="*/ 1265 w 1290"/>
                <a:gd name="T47" fmla="*/ 443 h 1287"/>
                <a:gd name="T48" fmla="*/ 1220 w 1290"/>
                <a:gd name="T49" fmla="*/ 502 h 1287"/>
                <a:gd name="T50" fmla="*/ 440 w 1290"/>
                <a:gd name="T51" fmla="*/ 1280 h 1287"/>
                <a:gd name="T52" fmla="*/ 411 w 1290"/>
                <a:gd name="T53" fmla="*/ 1287 h 1287"/>
                <a:gd name="T54" fmla="*/ 41 w 1290"/>
                <a:gd name="T55" fmla="*/ 1284 h 1287"/>
                <a:gd name="T56" fmla="*/ 12 w 1290"/>
                <a:gd name="T57" fmla="*/ 1264 h 1287"/>
                <a:gd name="T58" fmla="*/ 0 w 1290"/>
                <a:gd name="T59" fmla="*/ 1229 h 1287"/>
                <a:gd name="T60" fmla="*/ 2 w 1290"/>
                <a:gd name="T61" fmla="*/ 862 h 1287"/>
                <a:gd name="T62" fmla="*/ 17 w 1290"/>
                <a:gd name="T63" fmla="*/ 836 h 1287"/>
                <a:gd name="T64" fmla="*/ 814 w 1290"/>
                <a:gd name="T65" fmla="*/ 44 h 1287"/>
                <a:gd name="T66" fmla="*/ 877 w 1290"/>
                <a:gd name="T67" fmla="*/ 11 h 1287"/>
                <a:gd name="T68" fmla="*/ 944 w 1290"/>
                <a:gd name="T6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0" h="1287">
                  <a:moveTo>
                    <a:pt x="118" y="901"/>
                  </a:moveTo>
                  <a:lnTo>
                    <a:pt x="118" y="1170"/>
                  </a:lnTo>
                  <a:lnTo>
                    <a:pt x="386" y="1170"/>
                  </a:lnTo>
                  <a:lnTo>
                    <a:pt x="118" y="901"/>
                  </a:lnTo>
                  <a:close/>
                  <a:moveTo>
                    <a:pt x="885" y="485"/>
                  </a:moveTo>
                  <a:lnTo>
                    <a:pt x="376" y="994"/>
                  </a:lnTo>
                  <a:lnTo>
                    <a:pt x="469" y="1087"/>
                  </a:lnTo>
                  <a:lnTo>
                    <a:pt x="978" y="578"/>
                  </a:lnTo>
                  <a:lnTo>
                    <a:pt x="885" y="485"/>
                  </a:lnTo>
                  <a:close/>
                  <a:moveTo>
                    <a:pt x="709" y="309"/>
                  </a:moveTo>
                  <a:lnTo>
                    <a:pt x="200" y="818"/>
                  </a:lnTo>
                  <a:lnTo>
                    <a:pt x="293" y="911"/>
                  </a:lnTo>
                  <a:lnTo>
                    <a:pt x="802" y="402"/>
                  </a:lnTo>
                  <a:lnTo>
                    <a:pt x="709" y="309"/>
                  </a:lnTo>
                  <a:close/>
                  <a:moveTo>
                    <a:pt x="955" y="116"/>
                  </a:moveTo>
                  <a:lnTo>
                    <a:pt x="932" y="116"/>
                  </a:lnTo>
                  <a:lnTo>
                    <a:pt x="910" y="122"/>
                  </a:lnTo>
                  <a:lnTo>
                    <a:pt x="889" y="134"/>
                  </a:lnTo>
                  <a:lnTo>
                    <a:pt x="868" y="151"/>
                  </a:lnTo>
                  <a:lnTo>
                    <a:pt x="792" y="227"/>
                  </a:lnTo>
                  <a:lnTo>
                    <a:pt x="1061" y="495"/>
                  </a:lnTo>
                  <a:lnTo>
                    <a:pt x="1137" y="419"/>
                  </a:lnTo>
                  <a:lnTo>
                    <a:pt x="1154" y="399"/>
                  </a:lnTo>
                  <a:lnTo>
                    <a:pt x="1166" y="377"/>
                  </a:lnTo>
                  <a:lnTo>
                    <a:pt x="1172" y="355"/>
                  </a:lnTo>
                  <a:lnTo>
                    <a:pt x="1172" y="332"/>
                  </a:lnTo>
                  <a:lnTo>
                    <a:pt x="1166" y="310"/>
                  </a:lnTo>
                  <a:lnTo>
                    <a:pt x="1154" y="289"/>
                  </a:lnTo>
                  <a:lnTo>
                    <a:pt x="1137" y="268"/>
                  </a:lnTo>
                  <a:lnTo>
                    <a:pt x="1019" y="151"/>
                  </a:lnTo>
                  <a:lnTo>
                    <a:pt x="999" y="134"/>
                  </a:lnTo>
                  <a:lnTo>
                    <a:pt x="977" y="122"/>
                  </a:lnTo>
                  <a:lnTo>
                    <a:pt x="955" y="116"/>
                  </a:lnTo>
                  <a:close/>
                  <a:moveTo>
                    <a:pt x="944" y="0"/>
                  </a:moveTo>
                  <a:lnTo>
                    <a:pt x="977" y="3"/>
                  </a:lnTo>
                  <a:lnTo>
                    <a:pt x="1012" y="11"/>
                  </a:lnTo>
                  <a:lnTo>
                    <a:pt x="1044" y="24"/>
                  </a:lnTo>
                  <a:lnTo>
                    <a:pt x="1074" y="44"/>
                  </a:lnTo>
                  <a:lnTo>
                    <a:pt x="1102" y="67"/>
                  </a:lnTo>
                  <a:lnTo>
                    <a:pt x="1220" y="185"/>
                  </a:lnTo>
                  <a:lnTo>
                    <a:pt x="1245" y="214"/>
                  </a:lnTo>
                  <a:lnTo>
                    <a:pt x="1265" y="245"/>
                  </a:lnTo>
                  <a:lnTo>
                    <a:pt x="1279" y="277"/>
                  </a:lnTo>
                  <a:lnTo>
                    <a:pt x="1287" y="310"/>
                  </a:lnTo>
                  <a:lnTo>
                    <a:pt x="1290" y="343"/>
                  </a:lnTo>
                  <a:lnTo>
                    <a:pt x="1287" y="377"/>
                  </a:lnTo>
                  <a:lnTo>
                    <a:pt x="1279" y="411"/>
                  </a:lnTo>
                  <a:lnTo>
                    <a:pt x="1265" y="443"/>
                  </a:lnTo>
                  <a:lnTo>
                    <a:pt x="1245" y="474"/>
                  </a:lnTo>
                  <a:lnTo>
                    <a:pt x="1220" y="502"/>
                  </a:lnTo>
                  <a:lnTo>
                    <a:pt x="451" y="1270"/>
                  </a:lnTo>
                  <a:lnTo>
                    <a:pt x="440" y="1280"/>
                  </a:lnTo>
                  <a:lnTo>
                    <a:pt x="426" y="1285"/>
                  </a:lnTo>
                  <a:lnTo>
                    <a:pt x="411" y="1287"/>
                  </a:lnTo>
                  <a:lnTo>
                    <a:pt x="59" y="1287"/>
                  </a:lnTo>
                  <a:lnTo>
                    <a:pt x="41" y="1284"/>
                  </a:lnTo>
                  <a:lnTo>
                    <a:pt x="24" y="1276"/>
                  </a:lnTo>
                  <a:lnTo>
                    <a:pt x="12" y="1264"/>
                  </a:lnTo>
                  <a:lnTo>
                    <a:pt x="3" y="1247"/>
                  </a:lnTo>
                  <a:lnTo>
                    <a:pt x="0" y="1229"/>
                  </a:lnTo>
                  <a:lnTo>
                    <a:pt x="0" y="877"/>
                  </a:lnTo>
                  <a:lnTo>
                    <a:pt x="2" y="862"/>
                  </a:lnTo>
                  <a:lnTo>
                    <a:pt x="8" y="848"/>
                  </a:lnTo>
                  <a:lnTo>
                    <a:pt x="17" y="836"/>
                  </a:lnTo>
                  <a:lnTo>
                    <a:pt x="785" y="67"/>
                  </a:lnTo>
                  <a:lnTo>
                    <a:pt x="814" y="44"/>
                  </a:lnTo>
                  <a:lnTo>
                    <a:pt x="844" y="24"/>
                  </a:lnTo>
                  <a:lnTo>
                    <a:pt x="877" y="11"/>
                  </a:lnTo>
                  <a:lnTo>
                    <a:pt x="910" y="3"/>
                  </a:lnTo>
                  <a:lnTo>
                    <a:pt x="9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 name="Freeform 36"/>
            <p:cNvSpPr>
              <a:spLocks/>
            </p:cNvSpPr>
            <p:nvPr/>
          </p:nvSpPr>
          <p:spPr bwMode="auto">
            <a:xfrm>
              <a:off x="-2144" y="1283"/>
              <a:ext cx="469" cy="587"/>
            </a:xfrm>
            <a:custGeom>
              <a:avLst/>
              <a:gdLst>
                <a:gd name="T0" fmla="*/ 2168 w 2813"/>
                <a:gd name="T1" fmla="*/ 0 h 3517"/>
                <a:gd name="T2" fmla="*/ 2198 w 2813"/>
                <a:gd name="T3" fmla="*/ 9 h 3517"/>
                <a:gd name="T4" fmla="*/ 2796 w 2813"/>
                <a:gd name="T5" fmla="*/ 603 h 3517"/>
                <a:gd name="T6" fmla="*/ 2812 w 2813"/>
                <a:gd name="T7" fmla="*/ 630 h 3517"/>
                <a:gd name="T8" fmla="*/ 2812 w 2813"/>
                <a:gd name="T9" fmla="*/ 660 h 3517"/>
                <a:gd name="T10" fmla="*/ 2796 w 2813"/>
                <a:gd name="T11" fmla="*/ 687 h 3517"/>
                <a:gd name="T12" fmla="*/ 2770 w 2813"/>
                <a:gd name="T13" fmla="*/ 702 h 3517"/>
                <a:gd name="T14" fmla="*/ 2740 w 2813"/>
                <a:gd name="T15" fmla="*/ 702 h 3517"/>
                <a:gd name="T16" fmla="*/ 2714 w 2813"/>
                <a:gd name="T17" fmla="*/ 687 h 3517"/>
                <a:gd name="T18" fmla="*/ 293 w 2813"/>
                <a:gd name="T19" fmla="*/ 118 h 3517"/>
                <a:gd name="T20" fmla="*/ 232 w 2813"/>
                <a:gd name="T21" fmla="*/ 128 h 3517"/>
                <a:gd name="T22" fmla="*/ 181 w 2813"/>
                <a:gd name="T23" fmla="*/ 159 h 3517"/>
                <a:gd name="T24" fmla="*/ 142 w 2813"/>
                <a:gd name="T25" fmla="*/ 204 h 3517"/>
                <a:gd name="T26" fmla="*/ 121 w 2813"/>
                <a:gd name="T27" fmla="*/ 262 h 3517"/>
                <a:gd name="T28" fmla="*/ 118 w 2813"/>
                <a:gd name="T29" fmla="*/ 3224 h 3517"/>
                <a:gd name="T30" fmla="*/ 128 w 2813"/>
                <a:gd name="T31" fmla="*/ 3285 h 3517"/>
                <a:gd name="T32" fmla="*/ 159 w 2813"/>
                <a:gd name="T33" fmla="*/ 3338 h 3517"/>
                <a:gd name="T34" fmla="*/ 205 w 2813"/>
                <a:gd name="T35" fmla="*/ 3376 h 3517"/>
                <a:gd name="T36" fmla="*/ 262 w 2813"/>
                <a:gd name="T37" fmla="*/ 3398 h 3517"/>
                <a:gd name="T38" fmla="*/ 1818 w 2813"/>
                <a:gd name="T39" fmla="*/ 3400 h 3517"/>
                <a:gd name="T40" fmla="*/ 1852 w 2813"/>
                <a:gd name="T41" fmla="*/ 3412 h 3517"/>
                <a:gd name="T42" fmla="*/ 1873 w 2813"/>
                <a:gd name="T43" fmla="*/ 3440 h 3517"/>
                <a:gd name="T44" fmla="*/ 1873 w 2813"/>
                <a:gd name="T45" fmla="*/ 3477 h 3517"/>
                <a:gd name="T46" fmla="*/ 1852 w 2813"/>
                <a:gd name="T47" fmla="*/ 3506 h 3517"/>
                <a:gd name="T48" fmla="*/ 1818 w 2813"/>
                <a:gd name="T49" fmla="*/ 3517 h 3517"/>
                <a:gd name="T50" fmla="*/ 250 w 2813"/>
                <a:gd name="T51" fmla="*/ 3514 h 3517"/>
                <a:gd name="T52" fmla="*/ 170 w 2813"/>
                <a:gd name="T53" fmla="*/ 3490 h 3517"/>
                <a:gd name="T54" fmla="*/ 102 w 2813"/>
                <a:gd name="T55" fmla="*/ 3446 h 3517"/>
                <a:gd name="T56" fmla="*/ 48 w 2813"/>
                <a:gd name="T57" fmla="*/ 3384 h 3517"/>
                <a:gd name="T58" fmla="*/ 13 w 2813"/>
                <a:gd name="T59" fmla="*/ 3309 h 3517"/>
                <a:gd name="T60" fmla="*/ 0 w 2813"/>
                <a:gd name="T61" fmla="*/ 3224 h 3517"/>
                <a:gd name="T62" fmla="*/ 3 w 2813"/>
                <a:gd name="T63" fmla="*/ 250 h 3517"/>
                <a:gd name="T64" fmla="*/ 28 w 2813"/>
                <a:gd name="T65" fmla="*/ 170 h 3517"/>
                <a:gd name="T66" fmla="*/ 73 w 2813"/>
                <a:gd name="T67" fmla="*/ 102 h 3517"/>
                <a:gd name="T68" fmla="*/ 134 w 2813"/>
                <a:gd name="T69" fmla="*/ 47 h 3517"/>
                <a:gd name="T70" fmla="*/ 208 w 2813"/>
                <a:gd name="T71" fmla="*/ 13 h 3517"/>
                <a:gd name="T72" fmla="*/ 293 w 2813"/>
                <a:gd name="T73" fmla="*/ 0 h 3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3" h="3517">
                  <a:moveTo>
                    <a:pt x="293" y="0"/>
                  </a:moveTo>
                  <a:lnTo>
                    <a:pt x="2168" y="0"/>
                  </a:lnTo>
                  <a:lnTo>
                    <a:pt x="2184" y="2"/>
                  </a:lnTo>
                  <a:lnTo>
                    <a:pt x="2198" y="9"/>
                  </a:lnTo>
                  <a:lnTo>
                    <a:pt x="2210" y="17"/>
                  </a:lnTo>
                  <a:lnTo>
                    <a:pt x="2796" y="603"/>
                  </a:lnTo>
                  <a:lnTo>
                    <a:pt x="2806" y="616"/>
                  </a:lnTo>
                  <a:lnTo>
                    <a:pt x="2812" y="630"/>
                  </a:lnTo>
                  <a:lnTo>
                    <a:pt x="2813" y="645"/>
                  </a:lnTo>
                  <a:lnTo>
                    <a:pt x="2812" y="660"/>
                  </a:lnTo>
                  <a:lnTo>
                    <a:pt x="2806" y="674"/>
                  </a:lnTo>
                  <a:lnTo>
                    <a:pt x="2796" y="687"/>
                  </a:lnTo>
                  <a:lnTo>
                    <a:pt x="2784" y="696"/>
                  </a:lnTo>
                  <a:lnTo>
                    <a:pt x="2770" y="702"/>
                  </a:lnTo>
                  <a:lnTo>
                    <a:pt x="2755" y="704"/>
                  </a:lnTo>
                  <a:lnTo>
                    <a:pt x="2740" y="702"/>
                  </a:lnTo>
                  <a:lnTo>
                    <a:pt x="2727" y="696"/>
                  </a:lnTo>
                  <a:lnTo>
                    <a:pt x="2714" y="687"/>
                  </a:lnTo>
                  <a:lnTo>
                    <a:pt x="2145" y="118"/>
                  </a:lnTo>
                  <a:lnTo>
                    <a:pt x="293" y="118"/>
                  </a:lnTo>
                  <a:lnTo>
                    <a:pt x="262" y="120"/>
                  </a:lnTo>
                  <a:lnTo>
                    <a:pt x="232" y="128"/>
                  </a:lnTo>
                  <a:lnTo>
                    <a:pt x="205" y="141"/>
                  </a:lnTo>
                  <a:lnTo>
                    <a:pt x="181" y="159"/>
                  </a:lnTo>
                  <a:lnTo>
                    <a:pt x="159" y="180"/>
                  </a:lnTo>
                  <a:lnTo>
                    <a:pt x="142" y="204"/>
                  </a:lnTo>
                  <a:lnTo>
                    <a:pt x="128" y="232"/>
                  </a:lnTo>
                  <a:lnTo>
                    <a:pt x="121" y="262"/>
                  </a:lnTo>
                  <a:lnTo>
                    <a:pt x="118" y="293"/>
                  </a:lnTo>
                  <a:lnTo>
                    <a:pt x="118" y="3224"/>
                  </a:lnTo>
                  <a:lnTo>
                    <a:pt x="121" y="3255"/>
                  </a:lnTo>
                  <a:lnTo>
                    <a:pt x="128" y="3285"/>
                  </a:lnTo>
                  <a:lnTo>
                    <a:pt x="142" y="3313"/>
                  </a:lnTo>
                  <a:lnTo>
                    <a:pt x="159" y="3338"/>
                  </a:lnTo>
                  <a:lnTo>
                    <a:pt x="181" y="3359"/>
                  </a:lnTo>
                  <a:lnTo>
                    <a:pt x="205" y="3376"/>
                  </a:lnTo>
                  <a:lnTo>
                    <a:pt x="232" y="3389"/>
                  </a:lnTo>
                  <a:lnTo>
                    <a:pt x="262" y="3398"/>
                  </a:lnTo>
                  <a:lnTo>
                    <a:pt x="293" y="3400"/>
                  </a:lnTo>
                  <a:lnTo>
                    <a:pt x="1818" y="3400"/>
                  </a:lnTo>
                  <a:lnTo>
                    <a:pt x="1836" y="3403"/>
                  </a:lnTo>
                  <a:lnTo>
                    <a:pt x="1852" y="3412"/>
                  </a:lnTo>
                  <a:lnTo>
                    <a:pt x="1865" y="3424"/>
                  </a:lnTo>
                  <a:lnTo>
                    <a:pt x="1873" y="3440"/>
                  </a:lnTo>
                  <a:lnTo>
                    <a:pt x="1875" y="3459"/>
                  </a:lnTo>
                  <a:lnTo>
                    <a:pt x="1873" y="3477"/>
                  </a:lnTo>
                  <a:lnTo>
                    <a:pt x="1865" y="3494"/>
                  </a:lnTo>
                  <a:lnTo>
                    <a:pt x="1852" y="3506"/>
                  </a:lnTo>
                  <a:lnTo>
                    <a:pt x="1836" y="3514"/>
                  </a:lnTo>
                  <a:lnTo>
                    <a:pt x="1818" y="3517"/>
                  </a:lnTo>
                  <a:lnTo>
                    <a:pt x="293" y="3517"/>
                  </a:lnTo>
                  <a:lnTo>
                    <a:pt x="250" y="3514"/>
                  </a:lnTo>
                  <a:lnTo>
                    <a:pt x="208" y="3505"/>
                  </a:lnTo>
                  <a:lnTo>
                    <a:pt x="170" y="3490"/>
                  </a:lnTo>
                  <a:lnTo>
                    <a:pt x="134" y="3470"/>
                  </a:lnTo>
                  <a:lnTo>
                    <a:pt x="102" y="3446"/>
                  </a:lnTo>
                  <a:lnTo>
                    <a:pt x="73" y="3417"/>
                  </a:lnTo>
                  <a:lnTo>
                    <a:pt x="48" y="3384"/>
                  </a:lnTo>
                  <a:lnTo>
                    <a:pt x="28" y="3347"/>
                  </a:lnTo>
                  <a:lnTo>
                    <a:pt x="13" y="3309"/>
                  </a:lnTo>
                  <a:lnTo>
                    <a:pt x="3" y="3267"/>
                  </a:lnTo>
                  <a:lnTo>
                    <a:pt x="0" y="3224"/>
                  </a:lnTo>
                  <a:lnTo>
                    <a:pt x="0" y="293"/>
                  </a:lnTo>
                  <a:lnTo>
                    <a:pt x="3" y="250"/>
                  </a:lnTo>
                  <a:lnTo>
                    <a:pt x="13" y="209"/>
                  </a:lnTo>
                  <a:lnTo>
                    <a:pt x="28" y="170"/>
                  </a:lnTo>
                  <a:lnTo>
                    <a:pt x="48" y="134"/>
                  </a:lnTo>
                  <a:lnTo>
                    <a:pt x="73" y="102"/>
                  </a:lnTo>
                  <a:lnTo>
                    <a:pt x="102" y="73"/>
                  </a:lnTo>
                  <a:lnTo>
                    <a:pt x="134" y="47"/>
                  </a:lnTo>
                  <a:lnTo>
                    <a:pt x="170" y="28"/>
                  </a:lnTo>
                  <a:lnTo>
                    <a:pt x="208" y="13"/>
                  </a:lnTo>
                  <a:lnTo>
                    <a:pt x="250" y="3"/>
                  </a:lnTo>
                  <a:lnTo>
                    <a:pt x="2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37"/>
            <p:cNvSpPr>
              <a:spLocks/>
            </p:cNvSpPr>
            <p:nvPr/>
          </p:nvSpPr>
          <p:spPr bwMode="auto">
            <a:xfrm>
              <a:off x="-1929" y="1752"/>
              <a:ext cx="97" cy="20"/>
            </a:xfrm>
            <a:custGeom>
              <a:avLst/>
              <a:gdLst>
                <a:gd name="T0" fmla="*/ 59 w 586"/>
                <a:gd name="T1" fmla="*/ 0 h 117"/>
                <a:gd name="T2" fmla="*/ 529 w 586"/>
                <a:gd name="T3" fmla="*/ 0 h 117"/>
                <a:gd name="T4" fmla="*/ 547 w 586"/>
                <a:gd name="T5" fmla="*/ 3 h 117"/>
                <a:gd name="T6" fmla="*/ 563 w 586"/>
                <a:gd name="T7" fmla="*/ 12 h 117"/>
                <a:gd name="T8" fmla="*/ 576 w 586"/>
                <a:gd name="T9" fmla="*/ 24 h 117"/>
                <a:gd name="T10" fmla="*/ 584 w 586"/>
                <a:gd name="T11" fmla="*/ 40 h 117"/>
                <a:gd name="T12" fmla="*/ 586 w 586"/>
                <a:gd name="T13" fmla="*/ 59 h 117"/>
                <a:gd name="T14" fmla="*/ 584 w 586"/>
                <a:gd name="T15" fmla="*/ 77 h 117"/>
                <a:gd name="T16" fmla="*/ 576 w 586"/>
                <a:gd name="T17" fmla="*/ 93 h 117"/>
                <a:gd name="T18" fmla="*/ 563 w 586"/>
                <a:gd name="T19" fmla="*/ 106 h 117"/>
                <a:gd name="T20" fmla="*/ 547 w 586"/>
                <a:gd name="T21" fmla="*/ 114 h 117"/>
                <a:gd name="T22" fmla="*/ 529 w 586"/>
                <a:gd name="T23" fmla="*/ 117 h 117"/>
                <a:gd name="T24" fmla="*/ 59 w 586"/>
                <a:gd name="T25" fmla="*/ 117 h 117"/>
                <a:gd name="T26" fmla="*/ 41 w 586"/>
                <a:gd name="T27" fmla="*/ 114 h 117"/>
                <a:gd name="T28" fmla="*/ 25 w 586"/>
                <a:gd name="T29" fmla="*/ 106 h 117"/>
                <a:gd name="T30" fmla="*/ 12 w 586"/>
                <a:gd name="T31" fmla="*/ 93 h 117"/>
                <a:gd name="T32" fmla="*/ 4 w 586"/>
                <a:gd name="T33" fmla="*/ 77 h 117"/>
                <a:gd name="T34" fmla="*/ 0 w 586"/>
                <a:gd name="T35" fmla="*/ 59 h 117"/>
                <a:gd name="T36" fmla="*/ 4 w 586"/>
                <a:gd name="T37" fmla="*/ 40 h 117"/>
                <a:gd name="T38" fmla="*/ 12 w 586"/>
                <a:gd name="T39" fmla="*/ 24 h 117"/>
                <a:gd name="T40" fmla="*/ 25 w 586"/>
                <a:gd name="T41" fmla="*/ 12 h 117"/>
                <a:gd name="T42" fmla="*/ 41 w 586"/>
                <a:gd name="T43" fmla="*/ 3 h 117"/>
                <a:gd name="T44" fmla="*/ 59 w 586"/>
                <a:gd name="T4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6" h="117">
                  <a:moveTo>
                    <a:pt x="59" y="0"/>
                  </a:moveTo>
                  <a:lnTo>
                    <a:pt x="529" y="0"/>
                  </a:lnTo>
                  <a:lnTo>
                    <a:pt x="547" y="3"/>
                  </a:lnTo>
                  <a:lnTo>
                    <a:pt x="563" y="12"/>
                  </a:lnTo>
                  <a:lnTo>
                    <a:pt x="576" y="24"/>
                  </a:lnTo>
                  <a:lnTo>
                    <a:pt x="584" y="40"/>
                  </a:lnTo>
                  <a:lnTo>
                    <a:pt x="586" y="59"/>
                  </a:lnTo>
                  <a:lnTo>
                    <a:pt x="584" y="77"/>
                  </a:lnTo>
                  <a:lnTo>
                    <a:pt x="576" y="93"/>
                  </a:lnTo>
                  <a:lnTo>
                    <a:pt x="563" y="106"/>
                  </a:lnTo>
                  <a:lnTo>
                    <a:pt x="547" y="114"/>
                  </a:lnTo>
                  <a:lnTo>
                    <a:pt x="529" y="117"/>
                  </a:lnTo>
                  <a:lnTo>
                    <a:pt x="59" y="117"/>
                  </a:lnTo>
                  <a:lnTo>
                    <a:pt x="41" y="114"/>
                  </a:lnTo>
                  <a:lnTo>
                    <a:pt x="25" y="106"/>
                  </a:lnTo>
                  <a:lnTo>
                    <a:pt x="12" y="93"/>
                  </a:lnTo>
                  <a:lnTo>
                    <a:pt x="4" y="77"/>
                  </a:lnTo>
                  <a:lnTo>
                    <a:pt x="0" y="59"/>
                  </a:lnTo>
                  <a:lnTo>
                    <a:pt x="4" y="40"/>
                  </a:lnTo>
                  <a:lnTo>
                    <a:pt x="12" y="24"/>
                  </a:lnTo>
                  <a:lnTo>
                    <a:pt x="25" y="12"/>
                  </a:lnTo>
                  <a:lnTo>
                    <a:pt x="41"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8"/>
            <p:cNvSpPr>
              <a:spLocks noEditPoints="1"/>
            </p:cNvSpPr>
            <p:nvPr/>
          </p:nvSpPr>
          <p:spPr bwMode="auto">
            <a:xfrm>
              <a:off x="-2046" y="1459"/>
              <a:ext cx="78" cy="78"/>
            </a:xfrm>
            <a:custGeom>
              <a:avLst/>
              <a:gdLst>
                <a:gd name="T0" fmla="*/ 117 w 468"/>
                <a:gd name="T1" fmla="*/ 116 h 468"/>
                <a:gd name="T2" fmla="*/ 117 w 468"/>
                <a:gd name="T3" fmla="*/ 351 h 468"/>
                <a:gd name="T4" fmla="*/ 351 w 468"/>
                <a:gd name="T5" fmla="*/ 351 h 468"/>
                <a:gd name="T6" fmla="*/ 351 w 468"/>
                <a:gd name="T7" fmla="*/ 116 h 468"/>
                <a:gd name="T8" fmla="*/ 117 w 468"/>
                <a:gd name="T9" fmla="*/ 116 h 468"/>
                <a:gd name="T10" fmla="*/ 58 w 468"/>
                <a:gd name="T11" fmla="*/ 0 h 468"/>
                <a:gd name="T12" fmla="*/ 409 w 468"/>
                <a:gd name="T13" fmla="*/ 0 h 468"/>
                <a:gd name="T14" fmla="*/ 429 w 468"/>
                <a:gd name="T15" fmla="*/ 3 h 468"/>
                <a:gd name="T16" fmla="*/ 445 w 468"/>
                <a:gd name="T17" fmla="*/ 10 h 468"/>
                <a:gd name="T18" fmla="*/ 457 w 468"/>
                <a:gd name="T19" fmla="*/ 23 h 468"/>
                <a:gd name="T20" fmla="*/ 465 w 468"/>
                <a:gd name="T21" fmla="*/ 39 h 468"/>
                <a:gd name="T22" fmla="*/ 468 w 468"/>
                <a:gd name="T23" fmla="*/ 58 h 468"/>
                <a:gd name="T24" fmla="*/ 468 w 468"/>
                <a:gd name="T25" fmla="*/ 410 h 468"/>
                <a:gd name="T26" fmla="*/ 465 w 468"/>
                <a:gd name="T27" fmla="*/ 428 h 468"/>
                <a:gd name="T28" fmla="*/ 457 w 468"/>
                <a:gd name="T29" fmla="*/ 445 h 468"/>
                <a:gd name="T30" fmla="*/ 445 w 468"/>
                <a:gd name="T31" fmla="*/ 457 h 468"/>
                <a:gd name="T32" fmla="*/ 429 w 468"/>
                <a:gd name="T33" fmla="*/ 466 h 468"/>
                <a:gd name="T34" fmla="*/ 409 w 468"/>
                <a:gd name="T35" fmla="*/ 468 h 468"/>
                <a:gd name="T36" fmla="*/ 58 w 468"/>
                <a:gd name="T37" fmla="*/ 468 h 468"/>
                <a:gd name="T38" fmla="*/ 40 w 468"/>
                <a:gd name="T39" fmla="*/ 466 h 468"/>
                <a:gd name="T40" fmla="*/ 23 w 468"/>
                <a:gd name="T41" fmla="*/ 457 h 468"/>
                <a:gd name="T42" fmla="*/ 11 w 468"/>
                <a:gd name="T43" fmla="*/ 445 h 468"/>
                <a:gd name="T44" fmla="*/ 2 w 468"/>
                <a:gd name="T45" fmla="*/ 428 h 468"/>
                <a:gd name="T46" fmla="*/ 0 w 468"/>
                <a:gd name="T47" fmla="*/ 410 h 468"/>
                <a:gd name="T48" fmla="*/ 0 w 468"/>
                <a:gd name="T49" fmla="*/ 58 h 468"/>
                <a:gd name="T50" fmla="*/ 2 w 468"/>
                <a:gd name="T51" fmla="*/ 39 h 468"/>
                <a:gd name="T52" fmla="*/ 11 w 468"/>
                <a:gd name="T53" fmla="*/ 23 h 468"/>
                <a:gd name="T54" fmla="*/ 23 w 468"/>
                <a:gd name="T55" fmla="*/ 10 h 468"/>
                <a:gd name="T56" fmla="*/ 40 w 468"/>
                <a:gd name="T57" fmla="*/ 3 h 468"/>
                <a:gd name="T58" fmla="*/ 58 w 468"/>
                <a:gd name="T5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8" h="468">
                  <a:moveTo>
                    <a:pt x="117" y="116"/>
                  </a:moveTo>
                  <a:lnTo>
                    <a:pt x="117" y="351"/>
                  </a:lnTo>
                  <a:lnTo>
                    <a:pt x="351" y="351"/>
                  </a:lnTo>
                  <a:lnTo>
                    <a:pt x="351" y="116"/>
                  </a:lnTo>
                  <a:lnTo>
                    <a:pt x="117" y="116"/>
                  </a:lnTo>
                  <a:close/>
                  <a:moveTo>
                    <a:pt x="58" y="0"/>
                  </a:moveTo>
                  <a:lnTo>
                    <a:pt x="409" y="0"/>
                  </a:lnTo>
                  <a:lnTo>
                    <a:pt x="429" y="3"/>
                  </a:lnTo>
                  <a:lnTo>
                    <a:pt x="445" y="10"/>
                  </a:lnTo>
                  <a:lnTo>
                    <a:pt x="457" y="23"/>
                  </a:lnTo>
                  <a:lnTo>
                    <a:pt x="465" y="39"/>
                  </a:lnTo>
                  <a:lnTo>
                    <a:pt x="468" y="58"/>
                  </a:lnTo>
                  <a:lnTo>
                    <a:pt x="468" y="410"/>
                  </a:lnTo>
                  <a:lnTo>
                    <a:pt x="465" y="428"/>
                  </a:lnTo>
                  <a:lnTo>
                    <a:pt x="457" y="445"/>
                  </a:lnTo>
                  <a:lnTo>
                    <a:pt x="445" y="457"/>
                  </a:lnTo>
                  <a:lnTo>
                    <a:pt x="429" y="466"/>
                  </a:lnTo>
                  <a:lnTo>
                    <a:pt x="409" y="468"/>
                  </a:lnTo>
                  <a:lnTo>
                    <a:pt x="58" y="468"/>
                  </a:lnTo>
                  <a:lnTo>
                    <a:pt x="40" y="466"/>
                  </a:lnTo>
                  <a:lnTo>
                    <a:pt x="23" y="457"/>
                  </a:lnTo>
                  <a:lnTo>
                    <a:pt x="11" y="445"/>
                  </a:lnTo>
                  <a:lnTo>
                    <a:pt x="2" y="428"/>
                  </a:lnTo>
                  <a:lnTo>
                    <a:pt x="0" y="410"/>
                  </a:lnTo>
                  <a:lnTo>
                    <a:pt x="0" y="58"/>
                  </a:lnTo>
                  <a:lnTo>
                    <a:pt x="2" y="39"/>
                  </a:lnTo>
                  <a:lnTo>
                    <a:pt x="11" y="23"/>
                  </a:lnTo>
                  <a:lnTo>
                    <a:pt x="23" y="10"/>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9"/>
            <p:cNvSpPr>
              <a:spLocks noEditPoints="1"/>
            </p:cNvSpPr>
            <p:nvPr/>
          </p:nvSpPr>
          <p:spPr bwMode="auto">
            <a:xfrm>
              <a:off x="-2046" y="1694"/>
              <a:ext cx="78" cy="78"/>
            </a:xfrm>
            <a:custGeom>
              <a:avLst/>
              <a:gdLst>
                <a:gd name="T0" fmla="*/ 117 w 468"/>
                <a:gd name="T1" fmla="*/ 118 h 469"/>
                <a:gd name="T2" fmla="*/ 117 w 468"/>
                <a:gd name="T3" fmla="*/ 352 h 469"/>
                <a:gd name="T4" fmla="*/ 351 w 468"/>
                <a:gd name="T5" fmla="*/ 352 h 469"/>
                <a:gd name="T6" fmla="*/ 351 w 468"/>
                <a:gd name="T7" fmla="*/ 118 h 469"/>
                <a:gd name="T8" fmla="*/ 117 w 468"/>
                <a:gd name="T9" fmla="*/ 118 h 469"/>
                <a:gd name="T10" fmla="*/ 58 w 468"/>
                <a:gd name="T11" fmla="*/ 0 h 469"/>
                <a:gd name="T12" fmla="*/ 409 w 468"/>
                <a:gd name="T13" fmla="*/ 0 h 469"/>
                <a:gd name="T14" fmla="*/ 429 w 468"/>
                <a:gd name="T15" fmla="*/ 3 h 469"/>
                <a:gd name="T16" fmla="*/ 445 w 468"/>
                <a:gd name="T17" fmla="*/ 12 h 469"/>
                <a:gd name="T18" fmla="*/ 457 w 468"/>
                <a:gd name="T19" fmla="*/ 25 h 469"/>
                <a:gd name="T20" fmla="*/ 465 w 468"/>
                <a:gd name="T21" fmla="*/ 41 h 469"/>
                <a:gd name="T22" fmla="*/ 468 w 468"/>
                <a:gd name="T23" fmla="*/ 59 h 469"/>
                <a:gd name="T24" fmla="*/ 468 w 468"/>
                <a:gd name="T25" fmla="*/ 411 h 469"/>
                <a:gd name="T26" fmla="*/ 465 w 468"/>
                <a:gd name="T27" fmla="*/ 429 h 469"/>
                <a:gd name="T28" fmla="*/ 457 w 468"/>
                <a:gd name="T29" fmla="*/ 445 h 469"/>
                <a:gd name="T30" fmla="*/ 445 w 468"/>
                <a:gd name="T31" fmla="*/ 458 h 469"/>
                <a:gd name="T32" fmla="*/ 429 w 468"/>
                <a:gd name="T33" fmla="*/ 466 h 469"/>
                <a:gd name="T34" fmla="*/ 409 w 468"/>
                <a:gd name="T35" fmla="*/ 469 h 469"/>
                <a:gd name="T36" fmla="*/ 58 w 468"/>
                <a:gd name="T37" fmla="*/ 469 h 469"/>
                <a:gd name="T38" fmla="*/ 40 w 468"/>
                <a:gd name="T39" fmla="*/ 466 h 469"/>
                <a:gd name="T40" fmla="*/ 23 w 468"/>
                <a:gd name="T41" fmla="*/ 458 h 469"/>
                <a:gd name="T42" fmla="*/ 11 w 468"/>
                <a:gd name="T43" fmla="*/ 445 h 469"/>
                <a:gd name="T44" fmla="*/ 2 w 468"/>
                <a:gd name="T45" fmla="*/ 429 h 469"/>
                <a:gd name="T46" fmla="*/ 0 w 468"/>
                <a:gd name="T47" fmla="*/ 411 h 469"/>
                <a:gd name="T48" fmla="*/ 0 w 468"/>
                <a:gd name="T49" fmla="*/ 59 h 469"/>
                <a:gd name="T50" fmla="*/ 2 w 468"/>
                <a:gd name="T51" fmla="*/ 41 h 469"/>
                <a:gd name="T52" fmla="*/ 11 w 468"/>
                <a:gd name="T53" fmla="*/ 25 h 469"/>
                <a:gd name="T54" fmla="*/ 23 w 468"/>
                <a:gd name="T55" fmla="*/ 12 h 469"/>
                <a:gd name="T56" fmla="*/ 40 w 468"/>
                <a:gd name="T57" fmla="*/ 3 h 469"/>
                <a:gd name="T58" fmla="*/ 58 w 468"/>
                <a:gd name="T5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8" h="469">
                  <a:moveTo>
                    <a:pt x="117" y="118"/>
                  </a:moveTo>
                  <a:lnTo>
                    <a:pt x="117" y="352"/>
                  </a:lnTo>
                  <a:lnTo>
                    <a:pt x="351" y="352"/>
                  </a:lnTo>
                  <a:lnTo>
                    <a:pt x="351" y="118"/>
                  </a:lnTo>
                  <a:lnTo>
                    <a:pt x="117" y="118"/>
                  </a:lnTo>
                  <a:close/>
                  <a:moveTo>
                    <a:pt x="58" y="0"/>
                  </a:moveTo>
                  <a:lnTo>
                    <a:pt x="409" y="0"/>
                  </a:lnTo>
                  <a:lnTo>
                    <a:pt x="429" y="3"/>
                  </a:lnTo>
                  <a:lnTo>
                    <a:pt x="445" y="12"/>
                  </a:lnTo>
                  <a:lnTo>
                    <a:pt x="457" y="25"/>
                  </a:lnTo>
                  <a:lnTo>
                    <a:pt x="465" y="41"/>
                  </a:lnTo>
                  <a:lnTo>
                    <a:pt x="468" y="59"/>
                  </a:lnTo>
                  <a:lnTo>
                    <a:pt x="468" y="411"/>
                  </a:lnTo>
                  <a:lnTo>
                    <a:pt x="465" y="429"/>
                  </a:lnTo>
                  <a:lnTo>
                    <a:pt x="457" y="445"/>
                  </a:lnTo>
                  <a:lnTo>
                    <a:pt x="445" y="458"/>
                  </a:lnTo>
                  <a:lnTo>
                    <a:pt x="429" y="466"/>
                  </a:lnTo>
                  <a:lnTo>
                    <a:pt x="409" y="469"/>
                  </a:lnTo>
                  <a:lnTo>
                    <a:pt x="58" y="469"/>
                  </a:lnTo>
                  <a:lnTo>
                    <a:pt x="40" y="466"/>
                  </a:lnTo>
                  <a:lnTo>
                    <a:pt x="23" y="458"/>
                  </a:lnTo>
                  <a:lnTo>
                    <a:pt x="11" y="445"/>
                  </a:lnTo>
                  <a:lnTo>
                    <a:pt x="2" y="429"/>
                  </a:lnTo>
                  <a:lnTo>
                    <a:pt x="0" y="411"/>
                  </a:lnTo>
                  <a:lnTo>
                    <a:pt x="0" y="59"/>
                  </a:lnTo>
                  <a:lnTo>
                    <a:pt x="2" y="41"/>
                  </a:lnTo>
                  <a:lnTo>
                    <a:pt x="11" y="25"/>
                  </a:lnTo>
                  <a:lnTo>
                    <a:pt x="23" y="12"/>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40"/>
            <p:cNvSpPr>
              <a:spLocks/>
            </p:cNvSpPr>
            <p:nvPr/>
          </p:nvSpPr>
          <p:spPr bwMode="auto">
            <a:xfrm>
              <a:off x="-2046" y="1577"/>
              <a:ext cx="78" cy="78"/>
            </a:xfrm>
            <a:custGeom>
              <a:avLst/>
              <a:gdLst>
                <a:gd name="T0" fmla="*/ 413 w 468"/>
                <a:gd name="T1" fmla="*/ 0 h 469"/>
                <a:gd name="T2" fmla="*/ 428 w 468"/>
                <a:gd name="T3" fmla="*/ 2 h 469"/>
                <a:gd name="T4" fmla="*/ 443 w 468"/>
                <a:gd name="T5" fmla="*/ 10 h 469"/>
                <a:gd name="T6" fmla="*/ 454 w 468"/>
                <a:gd name="T7" fmla="*/ 20 h 469"/>
                <a:gd name="T8" fmla="*/ 462 w 468"/>
                <a:gd name="T9" fmla="*/ 32 h 469"/>
                <a:gd name="T10" fmla="*/ 467 w 468"/>
                <a:gd name="T11" fmla="*/ 47 h 469"/>
                <a:gd name="T12" fmla="*/ 468 w 468"/>
                <a:gd name="T13" fmla="*/ 62 h 469"/>
                <a:gd name="T14" fmla="*/ 465 w 468"/>
                <a:gd name="T15" fmla="*/ 77 h 469"/>
                <a:gd name="T16" fmla="*/ 459 w 468"/>
                <a:gd name="T17" fmla="*/ 91 h 469"/>
                <a:gd name="T18" fmla="*/ 225 w 468"/>
                <a:gd name="T19" fmla="*/ 443 h 469"/>
                <a:gd name="T20" fmla="*/ 213 w 468"/>
                <a:gd name="T21" fmla="*/ 456 h 469"/>
                <a:gd name="T22" fmla="*/ 198 w 468"/>
                <a:gd name="T23" fmla="*/ 464 h 469"/>
                <a:gd name="T24" fmla="*/ 181 w 468"/>
                <a:gd name="T25" fmla="*/ 469 h 469"/>
                <a:gd name="T26" fmla="*/ 175 w 468"/>
                <a:gd name="T27" fmla="*/ 469 h 469"/>
                <a:gd name="T28" fmla="*/ 160 w 468"/>
                <a:gd name="T29" fmla="*/ 467 h 469"/>
                <a:gd name="T30" fmla="*/ 146 w 468"/>
                <a:gd name="T31" fmla="*/ 461 h 469"/>
                <a:gd name="T32" fmla="*/ 134 w 468"/>
                <a:gd name="T33" fmla="*/ 452 h 469"/>
                <a:gd name="T34" fmla="*/ 17 w 468"/>
                <a:gd name="T35" fmla="*/ 334 h 469"/>
                <a:gd name="T36" fmla="*/ 7 w 468"/>
                <a:gd name="T37" fmla="*/ 322 h 469"/>
                <a:gd name="T38" fmla="*/ 1 w 468"/>
                <a:gd name="T39" fmla="*/ 308 h 469"/>
                <a:gd name="T40" fmla="*/ 0 w 468"/>
                <a:gd name="T41" fmla="*/ 293 h 469"/>
                <a:gd name="T42" fmla="*/ 1 w 468"/>
                <a:gd name="T43" fmla="*/ 278 h 469"/>
                <a:gd name="T44" fmla="*/ 7 w 468"/>
                <a:gd name="T45" fmla="*/ 264 h 469"/>
                <a:gd name="T46" fmla="*/ 17 w 468"/>
                <a:gd name="T47" fmla="*/ 252 h 469"/>
                <a:gd name="T48" fmla="*/ 29 w 468"/>
                <a:gd name="T49" fmla="*/ 242 h 469"/>
                <a:gd name="T50" fmla="*/ 43 w 468"/>
                <a:gd name="T51" fmla="*/ 237 h 469"/>
                <a:gd name="T52" fmla="*/ 58 w 468"/>
                <a:gd name="T53" fmla="*/ 235 h 469"/>
                <a:gd name="T54" fmla="*/ 73 w 468"/>
                <a:gd name="T55" fmla="*/ 237 h 469"/>
                <a:gd name="T56" fmla="*/ 87 w 468"/>
                <a:gd name="T57" fmla="*/ 242 h 469"/>
                <a:gd name="T58" fmla="*/ 99 w 468"/>
                <a:gd name="T59" fmla="*/ 252 h 469"/>
                <a:gd name="T60" fmla="*/ 166 w 468"/>
                <a:gd name="T61" fmla="*/ 318 h 469"/>
                <a:gd name="T62" fmla="*/ 361 w 468"/>
                <a:gd name="T63" fmla="*/ 26 h 469"/>
                <a:gd name="T64" fmla="*/ 371 w 468"/>
                <a:gd name="T65" fmla="*/ 14 h 469"/>
                <a:gd name="T66" fmla="*/ 384 w 468"/>
                <a:gd name="T67" fmla="*/ 6 h 469"/>
                <a:gd name="T68" fmla="*/ 398 w 468"/>
                <a:gd name="T69" fmla="*/ 1 h 469"/>
                <a:gd name="T70" fmla="*/ 413 w 468"/>
                <a:gd name="T71"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 h="469">
                  <a:moveTo>
                    <a:pt x="413" y="0"/>
                  </a:moveTo>
                  <a:lnTo>
                    <a:pt x="428" y="2"/>
                  </a:lnTo>
                  <a:lnTo>
                    <a:pt x="443" y="10"/>
                  </a:lnTo>
                  <a:lnTo>
                    <a:pt x="454" y="20"/>
                  </a:lnTo>
                  <a:lnTo>
                    <a:pt x="462" y="32"/>
                  </a:lnTo>
                  <a:lnTo>
                    <a:pt x="467" y="47"/>
                  </a:lnTo>
                  <a:lnTo>
                    <a:pt x="468" y="62"/>
                  </a:lnTo>
                  <a:lnTo>
                    <a:pt x="465" y="77"/>
                  </a:lnTo>
                  <a:lnTo>
                    <a:pt x="459" y="91"/>
                  </a:lnTo>
                  <a:lnTo>
                    <a:pt x="225" y="443"/>
                  </a:lnTo>
                  <a:lnTo>
                    <a:pt x="213" y="456"/>
                  </a:lnTo>
                  <a:lnTo>
                    <a:pt x="198" y="464"/>
                  </a:lnTo>
                  <a:lnTo>
                    <a:pt x="181" y="469"/>
                  </a:lnTo>
                  <a:lnTo>
                    <a:pt x="175" y="469"/>
                  </a:lnTo>
                  <a:lnTo>
                    <a:pt x="160" y="467"/>
                  </a:lnTo>
                  <a:lnTo>
                    <a:pt x="146" y="461"/>
                  </a:lnTo>
                  <a:lnTo>
                    <a:pt x="134" y="452"/>
                  </a:lnTo>
                  <a:lnTo>
                    <a:pt x="17" y="334"/>
                  </a:lnTo>
                  <a:lnTo>
                    <a:pt x="7" y="322"/>
                  </a:lnTo>
                  <a:lnTo>
                    <a:pt x="1" y="308"/>
                  </a:lnTo>
                  <a:lnTo>
                    <a:pt x="0" y="293"/>
                  </a:lnTo>
                  <a:lnTo>
                    <a:pt x="1" y="278"/>
                  </a:lnTo>
                  <a:lnTo>
                    <a:pt x="7" y="264"/>
                  </a:lnTo>
                  <a:lnTo>
                    <a:pt x="17" y="252"/>
                  </a:lnTo>
                  <a:lnTo>
                    <a:pt x="29" y="242"/>
                  </a:lnTo>
                  <a:lnTo>
                    <a:pt x="43" y="237"/>
                  </a:lnTo>
                  <a:lnTo>
                    <a:pt x="58" y="235"/>
                  </a:lnTo>
                  <a:lnTo>
                    <a:pt x="73" y="237"/>
                  </a:lnTo>
                  <a:lnTo>
                    <a:pt x="87" y="242"/>
                  </a:lnTo>
                  <a:lnTo>
                    <a:pt x="99" y="252"/>
                  </a:lnTo>
                  <a:lnTo>
                    <a:pt x="166" y="318"/>
                  </a:lnTo>
                  <a:lnTo>
                    <a:pt x="361" y="26"/>
                  </a:lnTo>
                  <a:lnTo>
                    <a:pt x="371" y="14"/>
                  </a:lnTo>
                  <a:lnTo>
                    <a:pt x="384" y="6"/>
                  </a:lnTo>
                  <a:lnTo>
                    <a:pt x="398" y="1"/>
                  </a:lnTo>
                  <a:lnTo>
                    <a:pt x="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8177331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Требования к образовательным результатам</a:t>
            </a:r>
          </a:p>
        </p:txBody>
      </p:sp>
      <p:sp>
        <p:nvSpPr>
          <p:cNvPr id="3" name="Объект 2"/>
          <p:cNvSpPr>
            <a:spLocks noGrp="1"/>
          </p:cNvSpPr>
          <p:nvPr>
            <p:ph idx="1"/>
          </p:nvPr>
        </p:nvSpPr>
        <p:spPr/>
        <p:txBody>
          <a:bodyPr>
            <a:normAutofit fontScale="85000" lnSpcReduction="20000"/>
          </a:bodyPr>
          <a:lstStyle/>
          <a:p>
            <a:pPr marL="0" indent="0">
              <a:buNone/>
            </a:pPr>
            <a:r>
              <a:rPr lang="ru-RU" b="1" dirty="0"/>
              <a:t>Предметные результаты </a:t>
            </a:r>
            <a:r>
              <a:rPr lang="ru-RU" dirty="0"/>
              <a:t>- максимально конкретно </a:t>
            </a:r>
            <a:r>
              <a:rPr lang="ru-RU" dirty="0" smtClean="0"/>
              <a:t>указываются </a:t>
            </a:r>
            <a:r>
              <a:rPr lang="ru-RU" dirty="0"/>
              <a:t>требования к школьной </a:t>
            </a:r>
            <a:r>
              <a:rPr lang="ru-RU" dirty="0" smtClean="0"/>
              <a:t>программе (что </a:t>
            </a:r>
            <a:r>
              <a:rPr lang="ru-RU" dirty="0"/>
              <a:t>именно школьник должен изучить в рамках предмета, знать и уметь по итогам прохождения </a:t>
            </a:r>
            <a:r>
              <a:rPr lang="ru-RU" dirty="0" smtClean="0"/>
              <a:t>курса)</a:t>
            </a:r>
            <a:endParaRPr lang="ru-RU" dirty="0"/>
          </a:p>
          <a:p>
            <a:pPr marL="0" indent="0">
              <a:buNone/>
            </a:pPr>
            <a:r>
              <a:rPr lang="ru-RU" b="1" dirty="0" err="1"/>
              <a:t>Метапредметные</a:t>
            </a:r>
            <a:r>
              <a:rPr lang="ru-RU" b="1" dirty="0"/>
              <a:t> результаты- </a:t>
            </a:r>
            <a:r>
              <a:rPr lang="ru-RU" b="1" dirty="0" smtClean="0"/>
              <a:t> </a:t>
            </a:r>
            <a:r>
              <a:rPr lang="ru-RU" dirty="0" smtClean="0"/>
              <a:t>направлены на формирование </a:t>
            </a:r>
            <a:r>
              <a:rPr lang="ru-RU" dirty="0"/>
              <a:t>у детей навыков, необходимых для самостоятельного изучения предмета и оперирования полученной информацией</a:t>
            </a:r>
          </a:p>
          <a:p>
            <a:pPr marL="0" indent="0">
              <a:buNone/>
            </a:pPr>
            <a:r>
              <a:rPr lang="ru-RU" b="1" dirty="0"/>
              <a:t>Личностные </a:t>
            </a:r>
            <a:r>
              <a:rPr lang="ru-RU" b="1" dirty="0" smtClean="0"/>
              <a:t>результаты </a:t>
            </a:r>
            <a:r>
              <a:rPr lang="ru-RU" dirty="0" smtClean="0"/>
              <a:t>- регламентируется </a:t>
            </a:r>
            <a:r>
              <a:rPr lang="ru-RU" dirty="0"/>
              <a:t>личностное развитие учащихся, конкретизировано и расширенно гражданское, патриотическое (главный уклон), духовно-нравственное, эстетическое, физическое, трудовое и экологическое воспитание.</a:t>
            </a:r>
          </a:p>
          <a:p>
            <a:pPr marL="0" indent="0">
              <a:buNone/>
            </a:pPr>
            <a:r>
              <a:rPr lang="ru-RU" b="1" dirty="0"/>
              <a:t>Акцент на «гибкие» навыки.</a:t>
            </a:r>
          </a:p>
          <a:p>
            <a:endParaRPr lang="ru-RU" dirty="0"/>
          </a:p>
          <a:p>
            <a:endParaRPr lang="ru-RU" dirty="0"/>
          </a:p>
        </p:txBody>
      </p:sp>
    </p:spTree>
    <p:extLst>
      <p:ext uri="{BB962C8B-B14F-4D97-AF65-F5344CB8AC3E}">
        <p14:creationId xmlns:p14="http://schemas.microsoft.com/office/powerpoint/2010/main" val="258715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433242" y="3002146"/>
            <a:ext cx="1411177" cy="4180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7" name="Скругленный прямоугольник 6"/>
          <p:cNvSpPr/>
          <p:nvPr/>
        </p:nvSpPr>
        <p:spPr>
          <a:xfrm>
            <a:off x="4433241" y="4124588"/>
            <a:ext cx="2146568" cy="4180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8" name="Скругленный прямоугольник 7"/>
          <p:cNvSpPr/>
          <p:nvPr/>
        </p:nvSpPr>
        <p:spPr>
          <a:xfrm>
            <a:off x="4433242" y="5208322"/>
            <a:ext cx="1757985" cy="4180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5" name="Скругленный прямоугольник 4"/>
          <p:cNvSpPr/>
          <p:nvPr/>
        </p:nvSpPr>
        <p:spPr>
          <a:xfrm>
            <a:off x="4433242" y="1337836"/>
            <a:ext cx="1757985" cy="41804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p>
        </p:txBody>
      </p:sp>
      <p:sp>
        <p:nvSpPr>
          <p:cNvPr id="2" name="Заголовок 1">
            <a:extLst>
              <a:ext uri="{FF2B5EF4-FFF2-40B4-BE49-F238E27FC236}">
                <a16:creationId xmlns:a16="http://schemas.microsoft.com/office/drawing/2014/main" id="{6F15085B-4BBC-4BA5-BDC1-6DDDECBCF3ED}"/>
              </a:ext>
            </a:extLst>
          </p:cNvPr>
          <p:cNvSpPr>
            <a:spLocks noGrp="1"/>
          </p:cNvSpPr>
          <p:nvPr>
            <p:ph type="title"/>
          </p:nvPr>
        </p:nvSpPr>
        <p:spPr>
          <a:xfrm>
            <a:off x="1283297" y="55493"/>
            <a:ext cx="10057191" cy="1325563"/>
          </a:xfrm>
        </p:spPr>
        <p:txBody>
          <a:bodyPr>
            <a:noAutofit/>
          </a:bodyPr>
          <a:lstStyle/>
          <a:p>
            <a:pPr algn="ctr"/>
            <a:r>
              <a:rPr lang="ru-RU" sz="3200" b="1" dirty="0"/>
              <a:t>Изменение требований к рабочим программам по предметам, курсам, учебным модулям</a:t>
            </a:r>
          </a:p>
        </p:txBody>
      </p:sp>
      <p:sp>
        <p:nvSpPr>
          <p:cNvPr id="4" name="Rectangle 1"/>
          <p:cNvSpPr>
            <a:spLocks noChangeArrowheads="1"/>
          </p:cNvSpPr>
          <p:nvPr/>
        </p:nvSpPr>
        <p:spPr bwMode="auto">
          <a:xfrm>
            <a:off x="4412964" y="1368326"/>
            <a:ext cx="7566160" cy="5232202"/>
          </a:xfrm>
          <a:prstGeom prst="rect">
            <a:avLst/>
          </a:prstGeom>
          <a:noFill/>
          <a:ln w="9525">
            <a:noFill/>
            <a:miter lim="800000"/>
            <a:headEnd/>
            <a:tailEnd/>
          </a:ln>
          <a:effectLst/>
        </p:spPr>
        <p:txBody>
          <a:bodyPr vert="horz" wrap="square" lIns="92014" tIns="0" rIns="46007" bIns="0" numCol="1" anchor="ctr" anchorCtr="0" compatLnSpc="1">
            <a:prstTxWarp prst="textNoShape">
              <a:avLst/>
            </a:prstTxWarp>
            <a:spAutoFit/>
          </a:bodyPr>
          <a:lstStyle/>
          <a:p>
            <a:pPr defTabSz="1168573" fontAlgn="base">
              <a:spcBef>
                <a:spcPts val="1600"/>
              </a:spcBef>
              <a:spcAft>
                <a:spcPct val="0"/>
              </a:spcAft>
            </a:pPr>
            <a:r>
              <a:rPr lang="ru-RU" sz="2100" b="1" dirty="0">
                <a:solidFill>
                  <a:schemeClr val="bg1"/>
                </a:solidFill>
                <a:ea typeface="Calibri" pitchFamily="34" charset="0"/>
                <a:cs typeface="Times New Roman" pitchFamily="18" charset="0"/>
              </a:rPr>
              <a:t>Представлять</a:t>
            </a:r>
            <a:r>
              <a:rPr lang="ru-RU" sz="2100" b="1" dirty="0">
                <a:solidFill>
                  <a:srgbClr val="000000"/>
                </a:solidFill>
                <a:ea typeface="Calibri" pitchFamily="34" charset="0"/>
                <a:cs typeface="Times New Roman" pitchFamily="18" charset="0"/>
              </a:rPr>
              <a:t> </a:t>
            </a:r>
            <a:r>
              <a:rPr lang="en-US" sz="2100" b="1" dirty="0">
                <a:solidFill>
                  <a:srgbClr val="000000"/>
                </a:solidFill>
                <a:ea typeface="Calibri" pitchFamily="34" charset="0"/>
                <a:cs typeface="Times New Roman" pitchFamily="18" charset="0"/>
              </a:rPr>
              <a:t> </a:t>
            </a:r>
            <a:r>
              <a:rPr lang="ru-RU" dirty="0">
                <a:solidFill>
                  <a:srgbClr val="000000"/>
                </a:solidFill>
                <a:ea typeface="Calibri" pitchFamily="34" charset="0"/>
                <a:cs typeface="Times New Roman" pitchFamily="18" charset="0"/>
              </a:rPr>
              <a:t>на иностранном языке родную страну и страну/страны изучаемого языка (культурные явления; наиболее известные достопримечательности, в том числе Москвы и Санкт-Петербурга, своего региона/города/села/деревни; выдающиеся люди: ученые, писатели, поэты, спортсмены) </a:t>
            </a:r>
            <a:r>
              <a:rPr lang="ru-RU" i="1" dirty="0">
                <a:solidFill>
                  <a:schemeClr val="bg1">
                    <a:lumMod val="65000"/>
                  </a:schemeClr>
                </a:solidFill>
                <a:ea typeface="Calibri" pitchFamily="34" charset="0"/>
                <a:cs typeface="Times New Roman" pitchFamily="18" charset="0"/>
              </a:rPr>
              <a:t>(иностранный язык, 7 класс)</a:t>
            </a:r>
            <a:endParaRPr lang="ru-RU" dirty="0">
              <a:solidFill>
                <a:schemeClr val="bg1">
                  <a:lumMod val="65000"/>
                </a:schemeClr>
              </a:solidFill>
              <a:cs typeface="Times New Roman" pitchFamily="18" charset="0"/>
            </a:endParaRPr>
          </a:p>
          <a:p>
            <a:pPr defTabSz="1168573" eaLnBrk="0" fontAlgn="base" hangingPunct="0">
              <a:spcBef>
                <a:spcPts val="1600"/>
              </a:spcBef>
              <a:spcAft>
                <a:spcPct val="0"/>
              </a:spcAft>
            </a:pPr>
            <a:r>
              <a:rPr lang="ru-RU" sz="2100" b="1" dirty="0">
                <a:solidFill>
                  <a:schemeClr val="bg1"/>
                </a:solidFill>
                <a:ea typeface="Calibri" pitchFamily="34" charset="0"/>
                <a:cs typeface="Times New Roman" pitchFamily="18" charset="0"/>
              </a:rPr>
              <a:t>Оценивать</a:t>
            </a:r>
            <a:r>
              <a:rPr lang="en-US" sz="2100" b="1" dirty="0">
                <a:solidFill>
                  <a:schemeClr val="bg1"/>
                </a:solidFill>
                <a:ea typeface="Calibri" pitchFamily="34" charset="0"/>
                <a:cs typeface="Times New Roman" pitchFamily="18" charset="0"/>
              </a:rPr>
              <a:t> </a:t>
            </a:r>
            <a:r>
              <a:rPr lang="ru-RU" dirty="0">
                <a:solidFill>
                  <a:srgbClr val="000000"/>
                </a:solidFill>
                <a:ea typeface="Calibri" pitchFamily="34" charset="0"/>
                <a:cs typeface="Times New Roman" pitchFamily="18" charset="0"/>
              </a:rPr>
              <a:t> поведение людей с точки зрения социальных норм; осознавать неприемлемость антиобщественного поведения, в том числе необходимость борьбы с коррупцией </a:t>
            </a:r>
            <a:r>
              <a:rPr lang="ru-RU" i="1" dirty="0">
                <a:solidFill>
                  <a:schemeClr val="bg1">
                    <a:lumMod val="65000"/>
                  </a:schemeClr>
                </a:solidFill>
                <a:ea typeface="Calibri" pitchFamily="34" charset="0"/>
                <a:cs typeface="Times New Roman" pitchFamily="18" charset="0"/>
              </a:rPr>
              <a:t>(обществознание, 9 класс)</a:t>
            </a:r>
            <a:endParaRPr lang="ru-RU" dirty="0">
              <a:solidFill>
                <a:schemeClr val="bg1">
                  <a:lumMod val="65000"/>
                </a:schemeClr>
              </a:solidFill>
              <a:cs typeface="Times New Roman" pitchFamily="18" charset="0"/>
            </a:endParaRPr>
          </a:p>
          <a:p>
            <a:pPr defTabSz="1168573" eaLnBrk="0" fontAlgn="base" hangingPunct="0">
              <a:spcBef>
                <a:spcPts val="1600"/>
              </a:spcBef>
              <a:spcAft>
                <a:spcPct val="0"/>
              </a:spcAft>
            </a:pPr>
            <a:r>
              <a:rPr lang="ru-RU" sz="2100" b="1" dirty="0">
                <a:solidFill>
                  <a:schemeClr val="bg1"/>
                </a:solidFill>
                <a:ea typeface="Calibri" pitchFamily="34" charset="0"/>
                <a:cs typeface="Times New Roman" pitchFamily="18" charset="0"/>
              </a:rPr>
              <a:t>Характеризовать </a:t>
            </a:r>
            <a:r>
              <a:rPr lang="en-US" sz="2100" b="1" dirty="0">
                <a:solidFill>
                  <a:schemeClr val="bg1"/>
                </a:solidFill>
                <a:ea typeface="Calibri" pitchFamily="34" charset="0"/>
                <a:cs typeface="Times New Roman" pitchFamily="18" charset="0"/>
              </a:rPr>
              <a:t> </a:t>
            </a:r>
            <a:r>
              <a:rPr lang="ru-RU" dirty="0">
                <a:solidFill>
                  <a:srgbClr val="000000"/>
                </a:solidFill>
                <a:ea typeface="Calibri" pitchFamily="34" charset="0"/>
                <a:cs typeface="Times New Roman" pitchFamily="18" charset="0"/>
              </a:rPr>
              <a:t>основные этапы истории формирования и изучения территории России, вклад российских ученых и путешественников в освоении страны </a:t>
            </a:r>
            <a:r>
              <a:rPr lang="ru-RU" i="1" dirty="0">
                <a:solidFill>
                  <a:srgbClr val="000000"/>
                </a:solidFill>
                <a:ea typeface="Calibri" pitchFamily="34" charset="0"/>
                <a:cs typeface="Times New Roman" pitchFamily="18" charset="0"/>
              </a:rPr>
              <a:t>(география, 8 класс)</a:t>
            </a:r>
            <a:endParaRPr lang="en-US" dirty="0">
              <a:cs typeface="Times New Roman" pitchFamily="18" charset="0"/>
            </a:endParaRPr>
          </a:p>
          <a:p>
            <a:pPr defTabSz="1168573" eaLnBrk="0" fontAlgn="base" hangingPunct="0">
              <a:spcBef>
                <a:spcPts val="1600"/>
              </a:spcBef>
              <a:spcAft>
                <a:spcPct val="0"/>
              </a:spcAft>
            </a:pPr>
            <a:r>
              <a:rPr lang="ru-RU" sz="2100" b="1" dirty="0">
                <a:solidFill>
                  <a:schemeClr val="bg1"/>
                </a:solidFill>
                <a:ea typeface="Calibri" pitchFamily="34" charset="0"/>
                <a:cs typeface="Times New Roman" pitchFamily="18" charset="0"/>
              </a:rPr>
              <a:t>Использовать</a:t>
            </a:r>
            <a:r>
              <a:rPr lang="en-US" sz="2100" b="1" dirty="0">
                <a:solidFill>
                  <a:schemeClr val="bg1"/>
                </a:solidFill>
                <a:ea typeface="Calibri" pitchFamily="34" charset="0"/>
                <a:cs typeface="Times New Roman" pitchFamily="18" charset="0"/>
              </a:rPr>
              <a:t> </a:t>
            </a:r>
            <a:r>
              <a:rPr lang="ru-RU" dirty="0">
                <a:solidFill>
                  <a:srgbClr val="000000"/>
                </a:solidFill>
                <a:ea typeface="Calibri" pitchFamily="34" charset="0"/>
                <a:cs typeface="Times New Roman" pitchFamily="18" charset="0"/>
              </a:rPr>
              <a:t> современные интернет-сервисы (в том числе коммуникационные сервисы, облачные хранилища данных, онлайн-программы (текстовые и графические редакторы, системы программирования)) в учебной и повседневной деятельности </a:t>
            </a:r>
            <a:r>
              <a:rPr lang="ru-RU" i="1" dirty="0">
                <a:solidFill>
                  <a:schemeClr val="bg1">
                    <a:lumMod val="65000"/>
                  </a:schemeClr>
                </a:solidFill>
                <a:ea typeface="Calibri" pitchFamily="34" charset="0"/>
                <a:cs typeface="Times New Roman" pitchFamily="18" charset="0"/>
              </a:rPr>
              <a:t>(информатика, 9 класс)</a:t>
            </a:r>
            <a:endParaRPr lang="ru-RU" dirty="0">
              <a:solidFill>
                <a:schemeClr val="bg1">
                  <a:lumMod val="65000"/>
                </a:schemeClr>
              </a:solidFill>
              <a:cs typeface="Times New Roman" pitchFamily="18" charset="0"/>
            </a:endParaRPr>
          </a:p>
        </p:txBody>
      </p:sp>
      <p:sp>
        <p:nvSpPr>
          <p:cNvPr id="3" name="Прямоугольник 2"/>
          <p:cNvSpPr/>
          <p:nvPr/>
        </p:nvSpPr>
        <p:spPr>
          <a:xfrm>
            <a:off x="1008187" y="3097120"/>
            <a:ext cx="2881643" cy="2154432"/>
          </a:xfrm>
          <a:prstGeom prst="rect">
            <a:avLst/>
          </a:prstGeom>
        </p:spPr>
        <p:txBody>
          <a:bodyPr wrap="square" lIns="121917" tIns="60958" rIns="121917" bIns="60958">
            <a:spAutoFit/>
          </a:bodyPr>
          <a:lstStyle/>
          <a:p>
            <a:pPr algn="ctr" defTabSz="1168573" fontAlgn="base">
              <a:spcBef>
                <a:spcPct val="0"/>
              </a:spcBef>
              <a:spcAft>
                <a:spcPct val="0"/>
              </a:spcAft>
            </a:pPr>
            <a:r>
              <a:rPr lang="ru-RU" sz="4800" b="1" dirty="0">
                <a:ea typeface="Calibri" pitchFamily="34" charset="0"/>
                <a:cs typeface="Times New Roman" pitchFamily="18" charset="0"/>
              </a:rPr>
              <a:t>Примеры</a:t>
            </a:r>
            <a:endParaRPr lang="en-US" sz="4800" b="1" dirty="0">
              <a:ea typeface="Calibri" pitchFamily="34" charset="0"/>
              <a:cs typeface="Times New Roman" pitchFamily="18" charset="0"/>
            </a:endParaRPr>
          </a:p>
          <a:p>
            <a:pPr algn="ctr" defTabSz="1168573" fontAlgn="base">
              <a:spcBef>
                <a:spcPct val="0"/>
              </a:spcBef>
              <a:spcAft>
                <a:spcPct val="0"/>
              </a:spcAft>
            </a:pPr>
            <a:r>
              <a:rPr lang="ru-RU" b="1" dirty="0">
                <a:ea typeface="Calibri" pitchFamily="34" charset="0"/>
                <a:cs typeface="Times New Roman" pitchFamily="18" charset="0"/>
              </a:rPr>
              <a:t>из подготовленных приложений к ФГОС:</a:t>
            </a:r>
            <a:endParaRPr lang="ru-RU" b="1" dirty="0">
              <a:cs typeface="Times New Roman" pitchFamily="18" charset="0"/>
            </a:endParaRPr>
          </a:p>
        </p:txBody>
      </p:sp>
      <p:grpSp>
        <p:nvGrpSpPr>
          <p:cNvPr id="9" name="Group 37"/>
          <p:cNvGrpSpPr>
            <a:grpSpLocks noChangeAspect="1"/>
          </p:cNvGrpSpPr>
          <p:nvPr/>
        </p:nvGrpSpPr>
        <p:grpSpPr bwMode="auto">
          <a:xfrm>
            <a:off x="2448428" y="1805614"/>
            <a:ext cx="950104" cy="1063089"/>
            <a:chOff x="5091" y="945"/>
            <a:chExt cx="185" cy="207"/>
          </a:xfrm>
          <a:solidFill>
            <a:srgbClr val="0070C0"/>
          </a:solidFill>
          <a:effectLst>
            <a:outerShdw blurRad="50800" dist="38100" dir="5400000" algn="t" rotWithShape="0">
              <a:prstClr val="black">
                <a:alpha val="40000"/>
              </a:prstClr>
            </a:outerShdw>
          </a:effectLst>
        </p:grpSpPr>
        <p:sp>
          <p:nvSpPr>
            <p:cNvPr id="10" name="Freeform 39"/>
            <p:cNvSpPr>
              <a:spLocks/>
            </p:cNvSpPr>
            <p:nvPr/>
          </p:nvSpPr>
          <p:spPr bwMode="auto">
            <a:xfrm>
              <a:off x="5091" y="952"/>
              <a:ext cx="174" cy="200"/>
            </a:xfrm>
            <a:custGeom>
              <a:avLst/>
              <a:gdLst>
                <a:gd name="T0" fmla="*/ 2099 w 2099"/>
                <a:gd name="T1" fmla="*/ 62 h 2399"/>
                <a:gd name="T2" fmla="*/ 2092 w 2099"/>
                <a:gd name="T3" fmla="*/ 69 h 2399"/>
                <a:gd name="T4" fmla="*/ 2068 w 2099"/>
                <a:gd name="T5" fmla="*/ 89 h 2399"/>
                <a:gd name="T6" fmla="*/ 2032 w 2099"/>
                <a:gd name="T7" fmla="*/ 120 h 2399"/>
                <a:gd name="T8" fmla="*/ 1983 w 2099"/>
                <a:gd name="T9" fmla="*/ 163 h 2399"/>
                <a:gd name="T10" fmla="*/ 1922 w 2099"/>
                <a:gd name="T11" fmla="*/ 216 h 2399"/>
                <a:gd name="T12" fmla="*/ 1849 w 2099"/>
                <a:gd name="T13" fmla="*/ 277 h 2399"/>
                <a:gd name="T14" fmla="*/ 1768 w 2099"/>
                <a:gd name="T15" fmla="*/ 347 h 2399"/>
                <a:gd name="T16" fmla="*/ 1655 w 2099"/>
                <a:gd name="T17" fmla="*/ 445 h 2399"/>
                <a:gd name="T18" fmla="*/ 1507 w 2099"/>
                <a:gd name="T19" fmla="*/ 575 h 2399"/>
                <a:gd name="T20" fmla="*/ 1347 w 2099"/>
                <a:gd name="T21" fmla="*/ 717 h 2399"/>
                <a:gd name="T22" fmla="*/ 1178 w 2099"/>
                <a:gd name="T23" fmla="*/ 866 h 2399"/>
                <a:gd name="T24" fmla="*/ 1010 w 2099"/>
                <a:gd name="T25" fmla="*/ 1028 h 2399"/>
                <a:gd name="T26" fmla="*/ 855 w 2099"/>
                <a:gd name="T27" fmla="*/ 1192 h 2399"/>
                <a:gd name="T28" fmla="*/ 716 w 2099"/>
                <a:gd name="T29" fmla="*/ 1352 h 2399"/>
                <a:gd name="T30" fmla="*/ 587 w 2099"/>
                <a:gd name="T31" fmla="*/ 1514 h 2399"/>
                <a:gd name="T32" fmla="*/ 467 w 2099"/>
                <a:gd name="T33" fmla="*/ 1673 h 2399"/>
                <a:gd name="T34" fmla="*/ 359 w 2099"/>
                <a:gd name="T35" fmla="*/ 1827 h 2399"/>
                <a:gd name="T36" fmla="*/ 266 w 2099"/>
                <a:gd name="T37" fmla="*/ 1970 h 2399"/>
                <a:gd name="T38" fmla="*/ 202 w 2099"/>
                <a:gd name="T39" fmla="*/ 2073 h 2399"/>
                <a:gd name="T40" fmla="*/ 148 w 2099"/>
                <a:gd name="T41" fmla="*/ 2165 h 2399"/>
                <a:gd name="T42" fmla="*/ 102 w 2099"/>
                <a:gd name="T43" fmla="*/ 2245 h 2399"/>
                <a:gd name="T44" fmla="*/ 67 w 2099"/>
                <a:gd name="T45" fmla="*/ 2307 h 2399"/>
                <a:gd name="T46" fmla="*/ 44 w 2099"/>
                <a:gd name="T47" fmla="*/ 2351 h 2399"/>
                <a:gd name="T48" fmla="*/ 26 w 2099"/>
                <a:gd name="T49" fmla="*/ 2382 h 2399"/>
                <a:gd name="T50" fmla="*/ 18 w 2099"/>
                <a:gd name="T51" fmla="*/ 2397 h 2399"/>
                <a:gd name="T52" fmla="*/ 0 w 2099"/>
                <a:gd name="T53" fmla="*/ 2391 h 2399"/>
                <a:gd name="T54" fmla="*/ 4 w 2099"/>
                <a:gd name="T55" fmla="*/ 2380 h 2399"/>
                <a:gd name="T56" fmla="*/ 17 w 2099"/>
                <a:gd name="T57" fmla="*/ 2349 h 2399"/>
                <a:gd name="T58" fmla="*/ 39 w 2099"/>
                <a:gd name="T59" fmla="*/ 2298 h 2399"/>
                <a:gd name="T60" fmla="*/ 68 w 2099"/>
                <a:gd name="T61" fmla="*/ 2228 h 2399"/>
                <a:gd name="T62" fmla="*/ 107 w 2099"/>
                <a:gd name="T63" fmla="*/ 2144 h 2399"/>
                <a:gd name="T64" fmla="*/ 153 w 2099"/>
                <a:gd name="T65" fmla="*/ 2046 h 2399"/>
                <a:gd name="T66" fmla="*/ 209 w 2099"/>
                <a:gd name="T67" fmla="*/ 1937 h 2399"/>
                <a:gd name="T68" fmla="*/ 290 w 2099"/>
                <a:gd name="T69" fmla="*/ 1784 h 2399"/>
                <a:gd name="T70" fmla="*/ 386 w 2099"/>
                <a:gd name="T71" fmla="*/ 1620 h 2399"/>
                <a:gd name="T72" fmla="*/ 496 w 2099"/>
                <a:gd name="T73" fmla="*/ 1449 h 2399"/>
                <a:gd name="T74" fmla="*/ 617 w 2099"/>
                <a:gd name="T75" fmla="*/ 1274 h 2399"/>
                <a:gd name="T76" fmla="*/ 749 w 2099"/>
                <a:gd name="T77" fmla="*/ 1101 h 2399"/>
                <a:gd name="T78" fmla="*/ 882 w 2099"/>
                <a:gd name="T79" fmla="*/ 937 h 2399"/>
                <a:gd name="T80" fmla="*/ 1013 w 2099"/>
                <a:gd name="T81" fmla="*/ 786 h 2399"/>
                <a:gd name="T82" fmla="*/ 1147 w 2099"/>
                <a:gd name="T83" fmla="*/ 641 h 2399"/>
                <a:gd name="T84" fmla="*/ 1282 w 2099"/>
                <a:gd name="T85" fmla="*/ 508 h 2399"/>
                <a:gd name="T86" fmla="*/ 1421 w 2099"/>
                <a:gd name="T87" fmla="*/ 392 h 2399"/>
                <a:gd name="T88" fmla="*/ 1554 w 2099"/>
                <a:gd name="T89" fmla="*/ 292 h 2399"/>
                <a:gd name="T90" fmla="*/ 1671 w 2099"/>
                <a:gd name="T91" fmla="*/ 213 h 2399"/>
                <a:gd name="T92" fmla="*/ 1771 w 2099"/>
                <a:gd name="T93" fmla="*/ 151 h 2399"/>
                <a:gd name="T94" fmla="*/ 1860 w 2099"/>
                <a:gd name="T95" fmla="*/ 101 h 2399"/>
                <a:gd name="T96" fmla="*/ 1934 w 2099"/>
                <a:gd name="T97" fmla="*/ 60 h 2399"/>
                <a:gd name="T98" fmla="*/ 1994 w 2099"/>
                <a:gd name="T99" fmla="*/ 30 h 2399"/>
                <a:gd name="T100" fmla="*/ 2035 w 2099"/>
                <a:gd name="T101" fmla="*/ 11 h 2399"/>
                <a:gd name="T102" fmla="*/ 2056 w 2099"/>
                <a:gd name="T103" fmla="*/ 1 h 2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9" h="2399">
                  <a:moveTo>
                    <a:pt x="2059" y="0"/>
                  </a:moveTo>
                  <a:lnTo>
                    <a:pt x="2099" y="62"/>
                  </a:lnTo>
                  <a:lnTo>
                    <a:pt x="2097" y="64"/>
                  </a:lnTo>
                  <a:lnTo>
                    <a:pt x="2092" y="69"/>
                  </a:lnTo>
                  <a:lnTo>
                    <a:pt x="2082" y="77"/>
                  </a:lnTo>
                  <a:lnTo>
                    <a:pt x="2068" y="89"/>
                  </a:lnTo>
                  <a:lnTo>
                    <a:pt x="2052" y="103"/>
                  </a:lnTo>
                  <a:lnTo>
                    <a:pt x="2032" y="120"/>
                  </a:lnTo>
                  <a:lnTo>
                    <a:pt x="2009" y="140"/>
                  </a:lnTo>
                  <a:lnTo>
                    <a:pt x="1983" y="163"/>
                  </a:lnTo>
                  <a:lnTo>
                    <a:pt x="1953" y="188"/>
                  </a:lnTo>
                  <a:lnTo>
                    <a:pt x="1922" y="216"/>
                  </a:lnTo>
                  <a:lnTo>
                    <a:pt x="1887" y="245"/>
                  </a:lnTo>
                  <a:lnTo>
                    <a:pt x="1849" y="277"/>
                  </a:lnTo>
                  <a:lnTo>
                    <a:pt x="1810" y="312"/>
                  </a:lnTo>
                  <a:lnTo>
                    <a:pt x="1768" y="347"/>
                  </a:lnTo>
                  <a:lnTo>
                    <a:pt x="1724" y="385"/>
                  </a:lnTo>
                  <a:lnTo>
                    <a:pt x="1655" y="445"/>
                  </a:lnTo>
                  <a:lnTo>
                    <a:pt x="1583" y="509"/>
                  </a:lnTo>
                  <a:lnTo>
                    <a:pt x="1507" y="575"/>
                  </a:lnTo>
                  <a:lnTo>
                    <a:pt x="1429" y="646"/>
                  </a:lnTo>
                  <a:lnTo>
                    <a:pt x="1347" y="717"/>
                  </a:lnTo>
                  <a:lnTo>
                    <a:pt x="1263" y="790"/>
                  </a:lnTo>
                  <a:lnTo>
                    <a:pt x="1178" y="866"/>
                  </a:lnTo>
                  <a:lnTo>
                    <a:pt x="1094" y="945"/>
                  </a:lnTo>
                  <a:lnTo>
                    <a:pt x="1010" y="1028"/>
                  </a:lnTo>
                  <a:lnTo>
                    <a:pt x="929" y="1112"/>
                  </a:lnTo>
                  <a:lnTo>
                    <a:pt x="855" y="1192"/>
                  </a:lnTo>
                  <a:lnTo>
                    <a:pt x="785" y="1271"/>
                  </a:lnTo>
                  <a:lnTo>
                    <a:pt x="716" y="1352"/>
                  </a:lnTo>
                  <a:lnTo>
                    <a:pt x="650" y="1433"/>
                  </a:lnTo>
                  <a:lnTo>
                    <a:pt x="587" y="1514"/>
                  </a:lnTo>
                  <a:lnTo>
                    <a:pt x="525" y="1595"/>
                  </a:lnTo>
                  <a:lnTo>
                    <a:pt x="467" y="1673"/>
                  </a:lnTo>
                  <a:lnTo>
                    <a:pt x="411" y="1751"/>
                  </a:lnTo>
                  <a:lnTo>
                    <a:pt x="359" y="1827"/>
                  </a:lnTo>
                  <a:lnTo>
                    <a:pt x="311" y="1899"/>
                  </a:lnTo>
                  <a:lnTo>
                    <a:pt x="266" y="1970"/>
                  </a:lnTo>
                  <a:lnTo>
                    <a:pt x="232" y="2023"/>
                  </a:lnTo>
                  <a:lnTo>
                    <a:pt x="202" y="2073"/>
                  </a:lnTo>
                  <a:lnTo>
                    <a:pt x="173" y="2120"/>
                  </a:lnTo>
                  <a:lnTo>
                    <a:pt x="148" y="2165"/>
                  </a:lnTo>
                  <a:lnTo>
                    <a:pt x="123" y="2207"/>
                  </a:lnTo>
                  <a:lnTo>
                    <a:pt x="102" y="2245"/>
                  </a:lnTo>
                  <a:lnTo>
                    <a:pt x="82" y="2279"/>
                  </a:lnTo>
                  <a:lnTo>
                    <a:pt x="67" y="2307"/>
                  </a:lnTo>
                  <a:lnTo>
                    <a:pt x="55" y="2330"/>
                  </a:lnTo>
                  <a:lnTo>
                    <a:pt x="44" y="2351"/>
                  </a:lnTo>
                  <a:lnTo>
                    <a:pt x="35" y="2368"/>
                  </a:lnTo>
                  <a:lnTo>
                    <a:pt x="26" y="2382"/>
                  </a:lnTo>
                  <a:lnTo>
                    <a:pt x="21" y="2391"/>
                  </a:lnTo>
                  <a:lnTo>
                    <a:pt x="18" y="2397"/>
                  </a:lnTo>
                  <a:lnTo>
                    <a:pt x="17" y="2399"/>
                  </a:lnTo>
                  <a:lnTo>
                    <a:pt x="0" y="2391"/>
                  </a:lnTo>
                  <a:lnTo>
                    <a:pt x="1" y="2389"/>
                  </a:lnTo>
                  <a:lnTo>
                    <a:pt x="4" y="2380"/>
                  </a:lnTo>
                  <a:lnTo>
                    <a:pt x="10" y="2367"/>
                  </a:lnTo>
                  <a:lnTo>
                    <a:pt x="17" y="2349"/>
                  </a:lnTo>
                  <a:lnTo>
                    <a:pt x="27" y="2325"/>
                  </a:lnTo>
                  <a:lnTo>
                    <a:pt x="39" y="2298"/>
                  </a:lnTo>
                  <a:lnTo>
                    <a:pt x="53" y="2265"/>
                  </a:lnTo>
                  <a:lnTo>
                    <a:pt x="68" y="2228"/>
                  </a:lnTo>
                  <a:lnTo>
                    <a:pt x="87" y="2188"/>
                  </a:lnTo>
                  <a:lnTo>
                    <a:pt x="107" y="2144"/>
                  </a:lnTo>
                  <a:lnTo>
                    <a:pt x="128" y="2097"/>
                  </a:lnTo>
                  <a:lnTo>
                    <a:pt x="153" y="2046"/>
                  </a:lnTo>
                  <a:lnTo>
                    <a:pt x="179" y="1993"/>
                  </a:lnTo>
                  <a:lnTo>
                    <a:pt x="209" y="1937"/>
                  </a:lnTo>
                  <a:lnTo>
                    <a:pt x="247" y="1862"/>
                  </a:lnTo>
                  <a:lnTo>
                    <a:pt x="290" y="1784"/>
                  </a:lnTo>
                  <a:lnTo>
                    <a:pt x="336" y="1703"/>
                  </a:lnTo>
                  <a:lnTo>
                    <a:pt x="386" y="1620"/>
                  </a:lnTo>
                  <a:lnTo>
                    <a:pt x="440" y="1535"/>
                  </a:lnTo>
                  <a:lnTo>
                    <a:pt x="496" y="1449"/>
                  </a:lnTo>
                  <a:lnTo>
                    <a:pt x="555" y="1362"/>
                  </a:lnTo>
                  <a:lnTo>
                    <a:pt x="617" y="1274"/>
                  </a:lnTo>
                  <a:lnTo>
                    <a:pt x="681" y="1187"/>
                  </a:lnTo>
                  <a:lnTo>
                    <a:pt x="749" y="1101"/>
                  </a:lnTo>
                  <a:lnTo>
                    <a:pt x="817" y="1014"/>
                  </a:lnTo>
                  <a:lnTo>
                    <a:pt x="882" y="937"/>
                  </a:lnTo>
                  <a:lnTo>
                    <a:pt x="947" y="861"/>
                  </a:lnTo>
                  <a:lnTo>
                    <a:pt x="1013" y="786"/>
                  </a:lnTo>
                  <a:lnTo>
                    <a:pt x="1079" y="712"/>
                  </a:lnTo>
                  <a:lnTo>
                    <a:pt x="1147" y="641"/>
                  </a:lnTo>
                  <a:lnTo>
                    <a:pt x="1214" y="572"/>
                  </a:lnTo>
                  <a:lnTo>
                    <a:pt x="1282" y="508"/>
                  </a:lnTo>
                  <a:lnTo>
                    <a:pt x="1351" y="448"/>
                  </a:lnTo>
                  <a:lnTo>
                    <a:pt x="1421" y="392"/>
                  </a:lnTo>
                  <a:lnTo>
                    <a:pt x="1488" y="340"/>
                  </a:lnTo>
                  <a:lnTo>
                    <a:pt x="1554" y="292"/>
                  </a:lnTo>
                  <a:lnTo>
                    <a:pt x="1618" y="247"/>
                  </a:lnTo>
                  <a:lnTo>
                    <a:pt x="1671" y="213"/>
                  </a:lnTo>
                  <a:lnTo>
                    <a:pt x="1722" y="180"/>
                  </a:lnTo>
                  <a:lnTo>
                    <a:pt x="1771" y="151"/>
                  </a:lnTo>
                  <a:lnTo>
                    <a:pt x="1817" y="124"/>
                  </a:lnTo>
                  <a:lnTo>
                    <a:pt x="1860" y="101"/>
                  </a:lnTo>
                  <a:lnTo>
                    <a:pt x="1898" y="79"/>
                  </a:lnTo>
                  <a:lnTo>
                    <a:pt x="1934" y="60"/>
                  </a:lnTo>
                  <a:lnTo>
                    <a:pt x="1967" y="44"/>
                  </a:lnTo>
                  <a:lnTo>
                    <a:pt x="1994" y="30"/>
                  </a:lnTo>
                  <a:lnTo>
                    <a:pt x="2016" y="19"/>
                  </a:lnTo>
                  <a:lnTo>
                    <a:pt x="2035" y="11"/>
                  </a:lnTo>
                  <a:lnTo>
                    <a:pt x="2048" y="5"/>
                  </a:lnTo>
                  <a:lnTo>
                    <a:pt x="2056" y="1"/>
                  </a:lnTo>
                  <a:lnTo>
                    <a:pt x="2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40"/>
            <p:cNvSpPr>
              <a:spLocks/>
            </p:cNvSpPr>
            <p:nvPr/>
          </p:nvSpPr>
          <p:spPr bwMode="auto">
            <a:xfrm>
              <a:off x="5171" y="945"/>
              <a:ext cx="105" cy="97"/>
            </a:xfrm>
            <a:custGeom>
              <a:avLst/>
              <a:gdLst>
                <a:gd name="T0" fmla="*/ 1201 w 1268"/>
                <a:gd name="T1" fmla="*/ 0 h 1163"/>
                <a:gd name="T2" fmla="*/ 1218 w 1268"/>
                <a:gd name="T3" fmla="*/ 3 h 1163"/>
                <a:gd name="T4" fmla="*/ 1234 w 1268"/>
                <a:gd name="T5" fmla="*/ 10 h 1163"/>
                <a:gd name="T6" fmla="*/ 1247 w 1268"/>
                <a:gd name="T7" fmla="*/ 19 h 1163"/>
                <a:gd name="T8" fmla="*/ 1258 w 1268"/>
                <a:gd name="T9" fmla="*/ 32 h 1163"/>
                <a:gd name="T10" fmla="*/ 1265 w 1268"/>
                <a:gd name="T11" fmla="*/ 47 h 1163"/>
                <a:gd name="T12" fmla="*/ 1268 w 1268"/>
                <a:gd name="T13" fmla="*/ 64 h 1163"/>
                <a:gd name="T14" fmla="*/ 1267 w 1268"/>
                <a:gd name="T15" fmla="*/ 80 h 1163"/>
                <a:gd name="T16" fmla="*/ 1262 w 1268"/>
                <a:gd name="T17" fmla="*/ 96 h 1163"/>
                <a:gd name="T18" fmla="*/ 784 w 1268"/>
                <a:gd name="T19" fmla="*/ 1125 h 1163"/>
                <a:gd name="T20" fmla="*/ 775 w 1268"/>
                <a:gd name="T21" fmla="*/ 1140 h 1163"/>
                <a:gd name="T22" fmla="*/ 762 w 1268"/>
                <a:gd name="T23" fmla="*/ 1151 h 1163"/>
                <a:gd name="T24" fmla="*/ 747 w 1268"/>
                <a:gd name="T25" fmla="*/ 1159 h 1163"/>
                <a:gd name="T26" fmla="*/ 729 w 1268"/>
                <a:gd name="T27" fmla="*/ 1163 h 1163"/>
                <a:gd name="T28" fmla="*/ 712 w 1268"/>
                <a:gd name="T29" fmla="*/ 1162 h 1163"/>
                <a:gd name="T30" fmla="*/ 695 w 1268"/>
                <a:gd name="T31" fmla="*/ 1157 h 1163"/>
                <a:gd name="T32" fmla="*/ 680 w 1268"/>
                <a:gd name="T33" fmla="*/ 1148 h 1163"/>
                <a:gd name="T34" fmla="*/ 668 w 1268"/>
                <a:gd name="T35" fmla="*/ 1135 h 1163"/>
                <a:gd name="T36" fmla="*/ 660 w 1268"/>
                <a:gd name="T37" fmla="*/ 1120 h 1163"/>
                <a:gd name="T38" fmla="*/ 656 w 1268"/>
                <a:gd name="T39" fmla="*/ 1102 h 1163"/>
                <a:gd name="T40" fmla="*/ 657 w 1268"/>
                <a:gd name="T41" fmla="*/ 1085 h 1163"/>
                <a:gd name="T42" fmla="*/ 662 w 1268"/>
                <a:gd name="T43" fmla="*/ 1068 h 1163"/>
                <a:gd name="T44" fmla="*/ 1096 w 1268"/>
                <a:gd name="T45" fmla="*/ 136 h 1163"/>
                <a:gd name="T46" fmla="*/ 68 w 1268"/>
                <a:gd name="T47" fmla="*/ 137 h 1163"/>
                <a:gd name="T48" fmla="*/ 49 w 1268"/>
                <a:gd name="T49" fmla="*/ 135 h 1163"/>
                <a:gd name="T50" fmla="*/ 34 w 1268"/>
                <a:gd name="T51" fmla="*/ 128 h 1163"/>
                <a:gd name="T52" fmla="*/ 20 w 1268"/>
                <a:gd name="T53" fmla="*/ 117 h 1163"/>
                <a:gd name="T54" fmla="*/ 9 w 1268"/>
                <a:gd name="T55" fmla="*/ 104 h 1163"/>
                <a:gd name="T56" fmla="*/ 2 w 1268"/>
                <a:gd name="T57" fmla="*/ 88 h 1163"/>
                <a:gd name="T58" fmla="*/ 0 w 1268"/>
                <a:gd name="T59" fmla="*/ 70 h 1163"/>
                <a:gd name="T60" fmla="*/ 2 w 1268"/>
                <a:gd name="T61" fmla="*/ 53 h 1163"/>
                <a:gd name="T62" fmla="*/ 8 w 1268"/>
                <a:gd name="T63" fmla="*/ 37 h 1163"/>
                <a:gd name="T64" fmla="*/ 19 w 1268"/>
                <a:gd name="T65" fmla="*/ 24 h 1163"/>
                <a:gd name="T66" fmla="*/ 31 w 1268"/>
                <a:gd name="T67" fmla="*/ 14 h 1163"/>
                <a:gd name="T68" fmla="*/ 48 w 1268"/>
                <a:gd name="T69" fmla="*/ 5 h 1163"/>
                <a:gd name="T70" fmla="*/ 68 w 1268"/>
                <a:gd name="T71" fmla="*/ 2 h 1163"/>
                <a:gd name="T72" fmla="*/ 1201 w 1268"/>
                <a:gd name="T7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8" h="1163">
                  <a:moveTo>
                    <a:pt x="1201" y="0"/>
                  </a:moveTo>
                  <a:lnTo>
                    <a:pt x="1218" y="3"/>
                  </a:lnTo>
                  <a:lnTo>
                    <a:pt x="1234" y="10"/>
                  </a:lnTo>
                  <a:lnTo>
                    <a:pt x="1247" y="19"/>
                  </a:lnTo>
                  <a:lnTo>
                    <a:pt x="1258" y="32"/>
                  </a:lnTo>
                  <a:lnTo>
                    <a:pt x="1265" y="47"/>
                  </a:lnTo>
                  <a:lnTo>
                    <a:pt x="1268" y="64"/>
                  </a:lnTo>
                  <a:lnTo>
                    <a:pt x="1267" y="80"/>
                  </a:lnTo>
                  <a:lnTo>
                    <a:pt x="1262" y="96"/>
                  </a:lnTo>
                  <a:lnTo>
                    <a:pt x="784" y="1125"/>
                  </a:lnTo>
                  <a:lnTo>
                    <a:pt x="775" y="1140"/>
                  </a:lnTo>
                  <a:lnTo>
                    <a:pt x="762" y="1151"/>
                  </a:lnTo>
                  <a:lnTo>
                    <a:pt x="747" y="1159"/>
                  </a:lnTo>
                  <a:lnTo>
                    <a:pt x="729" y="1163"/>
                  </a:lnTo>
                  <a:lnTo>
                    <a:pt x="712" y="1162"/>
                  </a:lnTo>
                  <a:lnTo>
                    <a:pt x="695" y="1157"/>
                  </a:lnTo>
                  <a:lnTo>
                    <a:pt x="680" y="1148"/>
                  </a:lnTo>
                  <a:lnTo>
                    <a:pt x="668" y="1135"/>
                  </a:lnTo>
                  <a:lnTo>
                    <a:pt x="660" y="1120"/>
                  </a:lnTo>
                  <a:lnTo>
                    <a:pt x="656" y="1102"/>
                  </a:lnTo>
                  <a:lnTo>
                    <a:pt x="657" y="1085"/>
                  </a:lnTo>
                  <a:lnTo>
                    <a:pt x="662" y="1068"/>
                  </a:lnTo>
                  <a:lnTo>
                    <a:pt x="1096" y="136"/>
                  </a:lnTo>
                  <a:lnTo>
                    <a:pt x="68" y="137"/>
                  </a:lnTo>
                  <a:lnTo>
                    <a:pt x="49" y="135"/>
                  </a:lnTo>
                  <a:lnTo>
                    <a:pt x="34" y="128"/>
                  </a:lnTo>
                  <a:lnTo>
                    <a:pt x="20" y="117"/>
                  </a:lnTo>
                  <a:lnTo>
                    <a:pt x="9" y="104"/>
                  </a:lnTo>
                  <a:lnTo>
                    <a:pt x="2" y="88"/>
                  </a:lnTo>
                  <a:lnTo>
                    <a:pt x="0" y="70"/>
                  </a:lnTo>
                  <a:lnTo>
                    <a:pt x="2" y="53"/>
                  </a:lnTo>
                  <a:lnTo>
                    <a:pt x="8" y="37"/>
                  </a:lnTo>
                  <a:lnTo>
                    <a:pt x="19" y="24"/>
                  </a:lnTo>
                  <a:lnTo>
                    <a:pt x="31" y="14"/>
                  </a:lnTo>
                  <a:lnTo>
                    <a:pt x="48" y="5"/>
                  </a:lnTo>
                  <a:lnTo>
                    <a:pt x="68" y="2"/>
                  </a:lnTo>
                  <a:lnTo>
                    <a:pt x="1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 name="Group 37"/>
          <p:cNvGrpSpPr>
            <a:grpSpLocks noChangeAspect="1"/>
          </p:cNvGrpSpPr>
          <p:nvPr/>
        </p:nvGrpSpPr>
        <p:grpSpPr bwMode="auto">
          <a:xfrm flipV="1">
            <a:off x="2448428" y="4885797"/>
            <a:ext cx="950104" cy="1063089"/>
            <a:chOff x="5091" y="945"/>
            <a:chExt cx="185" cy="207"/>
          </a:xfrm>
          <a:solidFill>
            <a:srgbClr val="0070C0"/>
          </a:solidFill>
          <a:effectLst>
            <a:outerShdw blurRad="50800" dist="38100" dir="5400000" algn="t" rotWithShape="0">
              <a:prstClr val="black">
                <a:alpha val="40000"/>
              </a:prstClr>
            </a:outerShdw>
          </a:effectLst>
        </p:grpSpPr>
        <p:sp>
          <p:nvSpPr>
            <p:cNvPr id="13" name="Freeform 39"/>
            <p:cNvSpPr>
              <a:spLocks/>
            </p:cNvSpPr>
            <p:nvPr/>
          </p:nvSpPr>
          <p:spPr bwMode="auto">
            <a:xfrm>
              <a:off x="5091" y="952"/>
              <a:ext cx="174" cy="200"/>
            </a:xfrm>
            <a:custGeom>
              <a:avLst/>
              <a:gdLst>
                <a:gd name="T0" fmla="*/ 2099 w 2099"/>
                <a:gd name="T1" fmla="*/ 62 h 2399"/>
                <a:gd name="T2" fmla="*/ 2092 w 2099"/>
                <a:gd name="T3" fmla="*/ 69 h 2399"/>
                <a:gd name="T4" fmla="*/ 2068 w 2099"/>
                <a:gd name="T5" fmla="*/ 89 h 2399"/>
                <a:gd name="T6" fmla="*/ 2032 w 2099"/>
                <a:gd name="T7" fmla="*/ 120 h 2399"/>
                <a:gd name="T8" fmla="*/ 1983 w 2099"/>
                <a:gd name="T9" fmla="*/ 163 h 2399"/>
                <a:gd name="T10" fmla="*/ 1922 w 2099"/>
                <a:gd name="T11" fmla="*/ 216 h 2399"/>
                <a:gd name="T12" fmla="*/ 1849 w 2099"/>
                <a:gd name="T13" fmla="*/ 277 h 2399"/>
                <a:gd name="T14" fmla="*/ 1768 w 2099"/>
                <a:gd name="T15" fmla="*/ 347 h 2399"/>
                <a:gd name="T16" fmla="*/ 1655 w 2099"/>
                <a:gd name="T17" fmla="*/ 445 h 2399"/>
                <a:gd name="T18" fmla="*/ 1507 w 2099"/>
                <a:gd name="T19" fmla="*/ 575 h 2399"/>
                <a:gd name="T20" fmla="*/ 1347 w 2099"/>
                <a:gd name="T21" fmla="*/ 717 h 2399"/>
                <a:gd name="T22" fmla="*/ 1178 w 2099"/>
                <a:gd name="T23" fmla="*/ 866 h 2399"/>
                <a:gd name="T24" fmla="*/ 1010 w 2099"/>
                <a:gd name="T25" fmla="*/ 1028 h 2399"/>
                <a:gd name="T26" fmla="*/ 855 w 2099"/>
                <a:gd name="T27" fmla="*/ 1192 h 2399"/>
                <a:gd name="T28" fmla="*/ 716 w 2099"/>
                <a:gd name="T29" fmla="*/ 1352 h 2399"/>
                <a:gd name="T30" fmla="*/ 587 w 2099"/>
                <a:gd name="T31" fmla="*/ 1514 h 2399"/>
                <a:gd name="T32" fmla="*/ 467 w 2099"/>
                <a:gd name="T33" fmla="*/ 1673 h 2399"/>
                <a:gd name="T34" fmla="*/ 359 w 2099"/>
                <a:gd name="T35" fmla="*/ 1827 h 2399"/>
                <a:gd name="T36" fmla="*/ 266 w 2099"/>
                <a:gd name="T37" fmla="*/ 1970 h 2399"/>
                <a:gd name="T38" fmla="*/ 202 w 2099"/>
                <a:gd name="T39" fmla="*/ 2073 h 2399"/>
                <a:gd name="T40" fmla="*/ 148 w 2099"/>
                <a:gd name="T41" fmla="*/ 2165 h 2399"/>
                <a:gd name="T42" fmla="*/ 102 w 2099"/>
                <a:gd name="T43" fmla="*/ 2245 h 2399"/>
                <a:gd name="T44" fmla="*/ 67 w 2099"/>
                <a:gd name="T45" fmla="*/ 2307 h 2399"/>
                <a:gd name="T46" fmla="*/ 44 w 2099"/>
                <a:gd name="T47" fmla="*/ 2351 h 2399"/>
                <a:gd name="T48" fmla="*/ 26 w 2099"/>
                <a:gd name="T49" fmla="*/ 2382 h 2399"/>
                <a:gd name="T50" fmla="*/ 18 w 2099"/>
                <a:gd name="T51" fmla="*/ 2397 h 2399"/>
                <a:gd name="T52" fmla="*/ 0 w 2099"/>
                <a:gd name="T53" fmla="*/ 2391 h 2399"/>
                <a:gd name="T54" fmla="*/ 4 w 2099"/>
                <a:gd name="T55" fmla="*/ 2380 h 2399"/>
                <a:gd name="T56" fmla="*/ 17 w 2099"/>
                <a:gd name="T57" fmla="*/ 2349 h 2399"/>
                <a:gd name="T58" fmla="*/ 39 w 2099"/>
                <a:gd name="T59" fmla="*/ 2298 h 2399"/>
                <a:gd name="T60" fmla="*/ 68 w 2099"/>
                <a:gd name="T61" fmla="*/ 2228 h 2399"/>
                <a:gd name="T62" fmla="*/ 107 w 2099"/>
                <a:gd name="T63" fmla="*/ 2144 h 2399"/>
                <a:gd name="T64" fmla="*/ 153 w 2099"/>
                <a:gd name="T65" fmla="*/ 2046 h 2399"/>
                <a:gd name="T66" fmla="*/ 209 w 2099"/>
                <a:gd name="T67" fmla="*/ 1937 h 2399"/>
                <a:gd name="T68" fmla="*/ 290 w 2099"/>
                <a:gd name="T69" fmla="*/ 1784 h 2399"/>
                <a:gd name="T70" fmla="*/ 386 w 2099"/>
                <a:gd name="T71" fmla="*/ 1620 h 2399"/>
                <a:gd name="T72" fmla="*/ 496 w 2099"/>
                <a:gd name="T73" fmla="*/ 1449 h 2399"/>
                <a:gd name="T74" fmla="*/ 617 w 2099"/>
                <a:gd name="T75" fmla="*/ 1274 h 2399"/>
                <a:gd name="T76" fmla="*/ 749 w 2099"/>
                <a:gd name="T77" fmla="*/ 1101 h 2399"/>
                <a:gd name="T78" fmla="*/ 882 w 2099"/>
                <a:gd name="T79" fmla="*/ 937 h 2399"/>
                <a:gd name="T80" fmla="*/ 1013 w 2099"/>
                <a:gd name="T81" fmla="*/ 786 h 2399"/>
                <a:gd name="T82" fmla="*/ 1147 w 2099"/>
                <a:gd name="T83" fmla="*/ 641 h 2399"/>
                <a:gd name="T84" fmla="*/ 1282 w 2099"/>
                <a:gd name="T85" fmla="*/ 508 h 2399"/>
                <a:gd name="T86" fmla="*/ 1421 w 2099"/>
                <a:gd name="T87" fmla="*/ 392 h 2399"/>
                <a:gd name="T88" fmla="*/ 1554 w 2099"/>
                <a:gd name="T89" fmla="*/ 292 h 2399"/>
                <a:gd name="T90" fmla="*/ 1671 w 2099"/>
                <a:gd name="T91" fmla="*/ 213 h 2399"/>
                <a:gd name="T92" fmla="*/ 1771 w 2099"/>
                <a:gd name="T93" fmla="*/ 151 h 2399"/>
                <a:gd name="T94" fmla="*/ 1860 w 2099"/>
                <a:gd name="T95" fmla="*/ 101 h 2399"/>
                <a:gd name="T96" fmla="*/ 1934 w 2099"/>
                <a:gd name="T97" fmla="*/ 60 h 2399"/>
                <a:gd name="T98" fmla="*/ 1994 w 2099"/>
                <a:gd name="T99" fmla="*/ 30 h 2399"/>
                <a:gd name="T100" fmla="*/ 2035 w 2099"/>
                <a:gd name="T101" fmla="*/ 11 h 2399"/>
                <a:gd name="T102" fmla="*/ 2056 w 2099"/>
                <a:gd name="T103" fmla="*/ 1 h 2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9" h="2399">
                  <a:moveTo>
                    <a:pt x="2059" y="0"/>
                  </a:moveTo>
                  <a:lnTo>
                    <a:pt x="2099" y="62"/>
                  </a:lnTo>
                  <a:lnTo>
                    <a:pt x="2097" y="64"/>
                  </a:lnTo>
                  <a:lnTo>
                    <a:pt x="2092" y="69"/>
                  </a:lnTo>
                  <a:lnTo>
                    <a:pt x="2082" y="77"/>
                  </a:lnTo>
                  <a:lnTo>
                    <a:pt x="2068" y="89"/>
                  </a:lnTo>
                  <a:lnTo>
                    <a:pt x="2052" y="103"/>
                  </a:lnTo>
                  <a:lnTo>
                    <a:pt x="2032" y="120"/>
                  </a:lnTo>
                  <a:lnTo>
                    <a:pt x="2009" y="140"/>
                  </a:lnTo>
                  <a:lnTo>
                    <a:pt x="1983" y="163"/>
                  </a:lnTo>
                  <a:lnTo>
                    <a:pt x="1953" y="188"/>
                  </a:lnTo>
                  <a:lnTo>
                    <a:pt x="1922" y="216"/>
                  </a:lnTo>
                  <a:lnTo>
                    <a:pt x="1887" y="245"/>
                  </a:lnTo>
                  <a:lnTo>
                    <a:pt x="1849" y="277"/>
                  </a:lnTo>
                  <a:lnTo>
                    <a:pt x="1810" y="312"/>
                  </a:lnTo>
                  <a:lnTo>
                    <a:pt x="1768" y="347"/>
                  </a:lnTo>
                  <a:lnTo>
                    <a:pt x="1724" y="385"/>
                  </a:lnTo>
                  <a:lnTo>
                    <a:pt x="1655" y="445"/>
                  </a:lnTo>
                  <a:lnTo>
                    <a:pt x="1583" y="509"/>
                  </a:lnTo>
                  <a:lnTo>
                    <a:pt x="1507" y="575"/>
                  </a:lnTo>
                  <a:lnTo>
                    <a:pt x="1429" y="646"/>
                  </a:lnTo>
                  <a:lnTo>
                    <a:pt x="1347" y="717"/>
                  </a:lnTo>
                  <a:lnTo>
                    <a:pt x="1263" y="790"/>
                  </a:lnTo>
                  <a:lnTo>
                    <a:pt x="1178" y="866"/>
                  </a:lnTo>
                  <a:lnTo>
                    <a:pt x="1094" y="945"/>
                  </a:lnTo>
                  <a:lnTo>
                    <a:pt x="1010" y="1028"/>
                  </a:lnTo>
                  <a:lnTo>
                    <a:pt x="929" y="1112"/>
                  </a:lnTo>
                  <a:lnTo>
                    <a:pt x="855" y="1192"/>
                  </a:lnTo>
                  <a:lnTo>
                    <a:pt x="785" y="1271"/>
                  </a:lnTo>
                  <a:lnTo>
                    <a:pt x="716" y="1352"/>
                  </a:lnTo>
                  <a:lnTo>
                    <a:pt x="650" y="1433"/>
                  </a:lnTo>
                  <a:lnTo>
                    <a:pt x="587" y="1514"/>
                  </a:lnTo>
                  <a:lnTo>
                    <a:pt x="525" y="1595"/>
                  </a:lnTo>
                  <a:lnTo>
                    <a:pt x="467" y="1673"/>
                  </a:lnTo>
                  <a:lnTo>
                    <a:pt x="411" y="1751"/>
                  </a:lnTo>
                  <a:lnTo>
                    <a:pt x="359" y="1827"/>
                  </a:lnTo>
                  <a:lnTo>
                    <a:pt x="311" y="1899"/>
                  </a:lnTo>
                  <a:lnTo>
                    <a:pt x="266" y="1970"/>
                  </a:lnTo>
                  <a:lnTo>
                    <a:pt x="232" y="2023"/>
                  </a:lnTo>
                  <a:lnTo>
                    <a:pt x="202" y="2073"/>
                  </a:lnTo>
                  <a:lnTo>
                    <a:pt x="173" y="2120"/>
                  </a:lnTo>
                  <a:lnTo>
                    <a:pt x="148" y="2165"/>
                  </a:lnTo>
                  <a:lnTo>
                    <a:pt x="123" y="2207"/>
                  </a:lnTo>
                  <a:lnTo>
                    <a:pt x="102" y="2245"/>
                  </a:lnTo>
                  <a:lnTo>
                    <a:pt x="82" y="2279"/>
                  </a:lnTo>
                  <a:lnTo>
                    <a:pt x="67" y="2307"/>
                  </a:lnTo>
                  <a:lnTo>
                    <a:pt x="55" y="2330"/>
                  </a:lnTo>
                  <a:lnTo>
                    <a:pt x="44" y="2351"/>
                  </a:lnTo>
                  <a:lnTo>
                    <a:pt x="35" y="2368"/>
                  </a:lnTo>
                  <a:lnTo>
                    <a:pt x="26" y="2382"/>
                  </a:lnTo>
                  <a:lnTo>
                    <a:pt x="21" y="2391"/>
                  </a:lnTo>
                  <a:lnTo>
                    <a:pt x="18" y="2397"/>
                  </a:lnTo>
                  <a:lnTo>
                    <a:pt x="17" y="2399"/>
                  </a:lnTo>
                  <a:lnTo>
                    <a:pt x="0" y="2391"/>
                  </a:lnTo>
                  <a:lnTo>
                    <a:pt x="1" y="2389"/>
                  </a:lnTo>
                  <a:lnTo>
                    <a:pt x="4" y="2380"/>
                  </a:lnTo>
                  <a:lnTo>
                    <a:pt x="10" y="2367"/>
                  </a:lnTo>
                  <a:lnTo>
                    <a:pt x="17" y="2349"/>
                  </a:lnTo>
                  <a:lnTo>
                    <a:pt x="27" y="2325"/>
                  </a:lnTo>
                  <a:lnTo>
                    <a:pt x="39" y="2298"/>
                  </a:lnTo>
                  <a:lnTo>
                    <a:pt x="53" y="2265"/>
                  </a:lnTo>
                  <a:lnTo>
                    <a:pt x="68" y="2228"/>
                  </a:lnTo>
                  <a:lnTo>
                    <a:pt x="87" y="2188"/>
                  </a:lnTo>
                  <a:lnTo>
                    <a:pt x="107" y="2144"/>
                  </a:lnTo>
                  <a:lnTo>
                    <a:pt x="128" y="2097"/>
                  </a:lnTo>
                  <a:lnTo>
                    <a:pt x="153" y="2046"/>
                  </a:lnTo>
                  <a:lnTo>
                    <a:pt x="179" y="1993"/>
                  </a:lnTo>
                  <a:lnTo>
                    <a:pt x="209" y="1937"/>
                  </a:lnTo>
                  <a:lnTo>
                    <a:pt x="247" y="1862"/>
                  </a:lnTo>
                  <a:lnTo>
                    <a:pt x="290" y="1784"/>
                  </a:lnTo>
                  <a:lnTo>
                    <a:pt x="336" y="1703"/>
                  </a:lnTo>
                  <a:lnTo>
                    <a:pt x="386" y="1620"/>
                  </a:lnTo>
                  <a:lnTo>
                    <a:pt x="440" y="1535"/>
                  </a:lnTo>
                  <a:lnTo>
                    <a:pt x="496" y="1449"/>
                  </a:lnTo>
                  <a:lnTo>
                    <a:pt x="555" y="1362"/>
                  </a:lnTo>
                  <a:lnTo>
                    <a:pt x="617" y="1274"/>
                  </a:lnTo>
                  <a:lnTo>
                    <a:pt x="681" y="1187"/>
                  </a:lnTo>
                  <a:lnTo>
                    <a:pt x="749" y="1101"/>
                  </a:lnTo>
                  <a:lnTo>
                    <a:pt x="817" y="1014"/>
                  </a:lnTo>
                  <a:lnTo>
                    <a:pt x="882" y="937"/>
                  </a:lnTo>
                  <a:lnTo>
                    <a:pt x="947" y="861"/>
                  </a:lnTo>
                  <a:lnTo>
                    <a:pt x="1013" y="786"/>
                  </a:lnTo>
                  <a:lnTo>
                    <a:pt x="1079" y="712"/>
                  </a:lnTo>
                  <a:lnTo>
                    <a:pt x="1147" y="641"/>
                  </a:lnTo>
                  <a:lnTo>
                    <a:pt x="1214" y="572"/>
                  </a:lnTo>
                  <a:lnTo>
                    <a:pt x="1282" y="508"/>
                  </a:lnTo>
                  <a:lnTo>
                    <a:pt x="1351" y="448"/>
                  </a:lnTo>
                  <a:lnTo>
                    <a:pt x="1421" y="392"/>
                  </a:lnTo>
                  <a:lnTo>
                    <a:pt x="1488" y="340"/>
                  </a:lnTo>
                  <a:lnTo>
                    <a:pt x="1554" y="292"/>
                  </a:lnTo>
                  <a:lnTo>
                    <a:pt x="1618" y="247"/>
                  </a:lnTo>
                  <a:lnTo>
                    <a:pt x="1671" y="213"/>
                  </a:lnTo>
                  <a:lnTo>
                    <a:pt x="1722" y="180"/>
                  </a:lnTo>
                  <a:lnTo>
                    <a:pt x="1771" y="151"/>
                  </a:lnTo>
                  <a:lnTo>
                    <a:pt x="1817" y="124"/>
                  </a:lnTo>
                  <a:lnTo>
                    <a:pt x="1860" y="101"/>
                  </a:lnTo>
                  <a:lnTo>
                    <a:pt x="1898" y="79"/>
                  </a:lnTo>
                  <a:lnTo>
                    <a:pt x="1934" y="60"/>
                  </a:lnTo>
                  <a:lnTo>
                    <a:pt x="1967" y="44"/>
                  </a:lnTo>
                  <a:lnTo>
                    <a:pt x="1994" y="30"/>
                  </a:lnTo>
                  <a:lnTo>
                    <a:pt x="2016" y="19"/>
                  </a:lnTo>
                  <a:lnTo>
                    <a:pt x="2035" y="11"/>
                  </a:lnTo>
                  <a:lnTo>
                    <a:pt x="2048" y="5"/>
                  </a:lnTo>
                  <a:lnTo>
                    <a:pt x="2056" y="1"/>
                  </a:lnTo>
                  <a:lnTo>
                    <a:pt x="2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40"/>
            <p:cNvSpPr>
              <a:spLocks/>
            </p:cNvSpPr>
            <p:nvPr/>
          </p:nvSpPr>
          <p:spPr bwMode="auto">
            <a:xfrm>
              <a:off x="5171" y="945"/>
              <a:ext cx="105" cy="97"/>
            </a:xfrm>
            <a:custGeom>
              <a:avLst/>
              <a:gdLst>
                <a:gd name="T0" fmla="*/ 1201 w 1268"/>
                <a:gd name="T1" fmla="*/ 0 h 1163"/>
                <a:gd name="T2" fmla="*/ 1218 w 1268"/>
                <a:gd name="T3" fmla="*/ 3 h 1163"/>
                <a:gd name="T4" fmla="*/ 1234 w 1268"/>
                <a:gd name="T5" fmla="*/ 10 h 1163"/>
                <a:gd name="T6" fmla="*/ 1247 w 1268"/>
                <a:gd name="T7" fmla="*/ 19 h 1163"/>
                <a:gd name="T8" fmla="*/ 1258 w 1268"/>
                <a:gd name="T9" fmla="*/ 32 h 1163"/>
                <a:gd name="T10" fmla="*/ 1265 w 1268"/>
                <a:gd name="T11" fmla="*/ 47 h 1163"/>
                <a:gd name="T12" fmla="*/ 1268 w 1268"/>
                <a:gd name="T13" fmla="*/ 64 h 1163"/>
                <a:gd name="T14" fmla="*/ 1267 w 1268"/>
                <a:gd name="T15" fmla="*/ 80 h 1163"/>
                <a:gd name="T16" fmla="*/ 1262 w 1268"/>
                <a:gd name="T17" fmla="*/ 96 h 1163"/>
                <a:gd name="T18" fmla="*/ 784 w 1268"/>
                <a:gd name="T19" fmla="*/ 1125 h 1163"/>
                <a:gd name="T20" fmla="*/ 775 w 1268"/>
                <a:gd name="T21" fmla="*/ 1140 h 1163"/>
                <a:gd name="T22" fmla="*/ 762 w 1268"/>
                <a:gd name="T23" fmla="*/ 1151 h 1163"/>
                <a:gd name="T24" fmla="*/ 747 w 1268"/>
                <a:gd name="T25" fmla="*/ 1159 h 1163"/>
                <a:gd name="T26" fmla="*/ 729 w 1268"/>
                <a:gd name="T27" fmla="*/ 1163 h 1163"/>
                <a:gd name="T28" fmla="*/ 712 w 1268"/>
                <a:gd name="T29" fmla="*/ 1162 h 1163"/>
                <a:gd name="T30" fmla="*/ 695 w 1268"/>
                <a:gd name="T31" fmla="*/ 1157 h 1163"/>
                <a:gd name="T32" fmla="*/ 680 w 1268"/>
                <a:gd name="T33" fmla="*/ 1148 h 1163"/>
                <a:gd name="T34" fmla="*/ 668 w 1268"/>
                <a:gd name="T35" fmla="*/ 1135 h 1163"/>
                <a:gd name="T36" fmla="*/ 660 w 1268"/>
                <a:gd name="T37" fmla="*/ 1120 h 1163"/>
                <a:gd name="T38" fmla="*/ 656 w 1268"/>
                <a:gd name="T39" fmla="*/ 1102 h 1163"/>
                <a:gd name="T40" fmla="*/ 657 w 1268"/>
                <a:gd name="T41" fmla="*/ 1085 h 1163"/>
                <a:gd name="T42" fmla="*/ 662 w 1268"/>
                <a:gd name="T43" fmla="*/ 1068 h 1163"/>
                <a:gd name="T44" fmla="*/ 1096 w 1268"/>
                <a:gd name="T45" fmla="*/ 136 h 1163"/>
                <a:gd name="T46" fmla="*/ 68 w 1268"/>
                <a:gd name="T47" fmla="*/ 137 h 1163"/>
                <a:gd name="T48" fmla="*/ 49 w 1268"/>
                <a:gd name="T49" fmla="*/ 135 h 1163"/>
                <a:gd name="T50" fmla="*/ 34 w 1268"/>
                <a:gd name="T51" fmla="*/ 128 h 1163"/>
                <a:gd name="T52" fmla="*/ 20 w 1268"/>
                <a:gd name="T53" fmla="*/ 117 h 1163"/>
                <a:gd name="T54" fmla="*/ 9 w 1268"/>
                <a:gd name="T55" fmla="*/ 104 h 1163"/>
                <a:gd name="T56" fmla="*/ 2 w 1268"/>
                <a:gd name="T57" fmla="*/ 88 h 1163"/>
                <a:gd name="T58" fmla="*/ 0 w 1268"/>
                <a:gd name="T59" fmla="*/ 70 h 1163"/>
                <a:gd name="T60" fmla="*/ 2 w 1268"/>
                <a:gd name="T61" fmla="*/ 53 h 1163"/>
                <a:gd name="T62" fmla="*/ 8 w 1268"/>
                <a:gd name="T63" fmla="*/ 37 h 1163"/>
                <a:gd name="T64" fmla="*/ 19 w 1268"/>
                <a:gd name="T65" fmla="*/ 24 h 1163"/>
                <a:gd name="T66" fmla="*/ 31 w 1268"/>
                <a:gd name="T67" fmla="*/ 14 h 1163"/>
                <a:gd name="T68" fmla="*/ 48 w 1268"/>
                <a:gd name="T69" fmla="*/ 5 h 1163"/>
                <a:gd name="T70" fmla="*/ 68 w 1268"/>
                <a:gd name="T71" fmla="*/ 2 h 1163"/>
                <a:gd name="T72" fmla="*/ 1201 w 1268"/>
                <a:gd name="T7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8" h="1163">
                  <a:moveTo>
                    <a:pt x="1201" y="0"/>
                  </a:moveTo>
                  <a:lnTo>
                    <a:pt x="1218" y="3"/>
                  </a:lnTo>
                  <a:lnTo>
                    <a:pt x="1234" y="10"/>
                  </a:lnTo>
                  <a:lnTo>
                    <a:pt x="1247" y="19"/>
                  </a:lnTo>
                  <a:lnTo>
                    <a:pt x="1258" y="32"/>
                  </a:lnTo>
                  <a:lnTo>
                    <a:pt x="1265" y="47"/>
                  </a:lnTo>
                  <a:lnTo>
                    <a:pt x="1268" y="64"/>
                  </a:lnTo>
                  <a:lnTo>
                    <a:pt x="1267" y="80"/>
                  </a:lnTo>
                  <a:lnTo>
                    <a:pt x="1262" y="96"/>
                  </a:lnTo>
                  <a:lnTo>
                    <a:pt x="784" y="1125"/>
                  </a:lnTo>
                  <a:lnTo>
                    <a:pt x="775" y="1140"/>
                  </a:lnTo>
                  <a:lnTo>
                    <a:pt x="762" y="1151"/>
                  </a:lnTo>
                  <a:lnTo>
                    <a:pt x="747" y="1159"/>
                  </a:lnTo>
                  <a:lnTo>
                    <a:pt x="729" y="1163"/>
                  </a:lnTo>
                  <a:lnTo>
                    <a:pt x="712" y="1162"/>
                  </a:lnTo>
                  <a:lnTo>
                    <a:pt x="695" y="1157"/>
                  </a:lnTo>
                  <a:lnTo>
                    <a:pt x="680" y="1148"/>
                  </a:lnTo>
                  <a:lnTo>
                    <a:pt x="668" y="1135"/>
                  </a:lnTo>
                  <a:lnTo>
                    <a:pt x="660" y="1120"/>
                  </a:lnTo>
                  <a:lnTo>
                    <a:pt x="656" y="1102"/>
                  </a:lnTo>
                  <a:lnTo>
                    <a:pt x="657" y="1085"/>
                  </a:lnTo>
                  <a:lnTo>
                    <a:pt x="662" y="1068"/>
                  </a:lnTo>
                  <a:lnTo>
                    <a:pt x="1096" y="136"/>
                  </a:lnTo>
                  <a:lnTo>
                    <a:pt x="68" y="137"/>
                  </a:lnTo>
                  <a:lnTo>
                    <a:pt x="49" y="135"/>
                  </a:lnTo>
                  <a:lnTo>
                    <a:pt x="34" y="128"/>
                  </a:lnTo>
                  <a:lnTo>
                    <a:pt x="20" y="117"/>
                  </a:lnTo>
                  <a:lnTo>
                    <a:pt x="9" y="104"/>
                  </a:lnTo>
                  <a:lnTo>
                    <a:pt x="2" y="88"/>
                  </a:lnTo>
                  <a:lnTo>
                    <a:pt x="0" y="70"/>
                  </a:lnTo>
                  <a:lnTo>
                    <a:pt x="2" y="53"/>
                  </a:lnTo>
                  <a:lnTo>
                    <a:pt x="8" y="37"/>
                  </a:lnTo>
                  <a:lnTo>
                    <a:pt x="19" y="24"/>
                  </a:lnTo>
                  <a:lnTo>
                    <a:pt x="31" y="14"/>
                  </a:lnTo>
                  <a:lnTo>
                    <a:pt x="48" y="5"/>
                  </a:lnTo>
                  <a:lnTo>
                    <a:pt x="68" y="2"/>
                  </a:lnTo>
                  <a:lnTo>
                    <a:pt x="1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3756715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Конкретные требования к предметным результатам</a:t>
            </a:r>
            <a:br>
              <a:rPr lang="ru-RU" b="1" dirty="0"/>
            </a:br>
            <a:endParaRPr lang="ru-RU" b="1" dirty="0"/>
          </a:p>
        </p:txBody>
      </p:sp>
      <p:sp>
        <p:nvSpPr>
          <p:cNvPr id="3" name="Объект 2"/>
          <p:cNvSpPr>
            <a:spLocks noGrp="1"/>
          </p:cNvSpPr>
          <p:nvPr>
            <p:ph idx="1"/>
          </p:nvPr>
        </p:nvSpPr>
        <p:spPr/>
        <p:txBody>
          <a:bodyPr>
            <a:normAutofit/>
          </a:bodyPr>
          <a:lstStyle/>
          <a:p>
            <a:pPr marL="0" indent="0" algn="ctr">
              <a:buNone/>
            </a:pPr>
            <a:endParaRPr lang="ru-RU" dirty="0"/>
          </a:p>
          <a:p>
            <a:pPr marL="0" indent="0">
              <a:buNone/>
            </a:pPr>
            <a:r>
              <a:rPr lang="ru-RU" dirty="0" smtClean="0"/>
              <a:t> </a:t>
            </a:r>
            <a:r>
              <a:rPr lang="ru-RU" sz="2000" dirty="0" smtClean="0"/>
              <a:t>В</a:t>
            </a:r>
            <a:r>
              <a:rPr lang="ru-RU" sz="2000" dirty="0"/>
              <a:t> новом стандарте для начальной школы прописали требования к образовательным результатам по годам обучения для русского языка, литературного чтения, иностранного языка, математики, окружающего мира. То же сделали во ФГОС ООО для русского языка, литературы, иностранного языка, истории, обществознания, географии, информатики, физики, биологии, химии. Также конкретизировали результаты  по математике, алгебре, геометрии, вероятности, статистике. Например, по литературе для основного общего образования перечислили произведения, которые ученик должен прочитать самостоятельно или на уроках.</a:t>
            </a:r>
          </a:p>
        </p:txBody>
      </p:sp>
    </p:spTree>
    <p:extLst>
      <p:ext uri="{BB962C8B-B14F-4D97-AF65-F5344CB8AC3E}">
        <p14:creationId xmlns:p14="http://schemas.microsoft.com/office/powerpoint/2010/main" val="98769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txBox="1">
            <a:spLocks/>
          </p:cNvSpPr>
          <p:nvPr/>
        </p:nvSpPr>
        <p:spPr>
          <a:xfrm>
            <a:off x="1616803" y="163314"/>
            <a:ext cx="9350316" cy="1080111"/>
          </a:xfrm>
          <a:prstGeom prst="rect">
            <a:avLst/>
          </a:prstGeom>
        </p:spPr>
        <p:txBody>
          <a:bodyPr vert="horz" lIns="91424" tIns="45712" rIns="91424" bIns="45712" rtlCol="0" anchor="t" anchorCtr="0">
            <a:noAutofit/>
          </a:bodyPr>
          <a:lstStyle/>
          <a:p>
            <a:pPr lvl="0" algn="ctr">
              <a:spcBef>
                <a:spcPct val="0"/>
              </a:spcBef>
              <a:defRPr/>
            </a:pPr>
            <a:r>
              <a:rPr lang="ru-RU" sz="3200" b="1" dirty="0">
                <a:solidFill>
                  <a:schemeClr val="tx2">
                    <a:lumMod val="75000"/>
                  </a:schemeClr>
                </a:solidFill>
                <a:latin typeface="+mj-lt"/>
                <a:ea typeface="Verdana" pitchFamily="34" charset="0"/>
                <a:cs typeface="Verdana" pitchFamily="34" charset="0"/>
              </a:rPr>
              <a:t>Детализация требований к результатам</a:t>
            </a:r>
          </a:p>
        </p:txBody>
      </p:sp>
      <p:sp>
        <p:nvSpPr>
          <p:cNvPr id="10" name="Нашивка 9"/>
          <p:cNvSpPr/>
          <p:nvPr/>
        </p:nvSpPr>
        <p:spPr>
          <a:xfrm>
            <a:off x="4625230" y="2419037"/>
            <a:ext cx="2767391" cy="3745463"/>
          </a:xfrm>
          <a:prstGeom prst="chevron">
            <a:avLst/>
          </a:prstGeom>
          <a:pattFill prst="ltDnDiag">
            <a:fgClr>
              <a:schemeClr val="bg1">
                <a:lumMod val="95000"/>
              </a:schemeClr>
            </a:fgClr>
            <a:bgClr>
              <a:schemeClr val="bg1"/>
            </a:bgClr>
          </a:pattFill>
          <a:ln>
            <a:noFill/>
          </a:ln>
          <a:effectLst>
            <a:outerShdw blurRad="7112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solidFill>
                <a:schemeClr val="tx1"/>
              </a:solidFill>
            </a:endParaRPr>
          </a:p>
        </p:txBody>
      </p:sp>
      <p:sp>
        <p:nvSpPr>
          <p:cNvPr id="11" name="Нашивка 10"/>
          <p:cNvSpPr/>
          <p:nvPr/>
        </p:nvSpPr>
        <p:spPr>
          <a:xfrm>
            <a:off x="6786650" y="2419037"/>
            <a:ext cx="2767391" cy="3745463"/>
          </a:xfrm>
          <a:prstGeom prst="chevron">
            <a:avLst/>
          </a:prstGeom>
          <a:pattFill prst="ltDnDiag">
            <a:fgClr>
              <a:schemeClr val="bg1">
                <a:lumMod val="95000"/>
              </a:schemeClr>
            </a:fgClr>
            <a:bgClr>
              <a:schemeClr val="bg1"/>
            </a:bgClr>
          </a:pattFill>
          <a:ln>
            <a:noFill/>
          </a:ln>
          <a:effectLst>
            <a:outerShdw blurRad="7112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solidFill>
                <a:schemeClr val="tx1"/>
              </a:solidFill>
            </a:endParaRPr>
          </a:p>
        </p:txBody>
      </p:sp>
      <p:sp>
        <p:nvSpPr>
          <p:cNvPr id="12" name="Нашивка 11"/>
          <p:cNvSpPr/>
          <p:nvPr/>
        </p:nvSpPr>
        <p:spPr>
          <a:xfrm>
            <a:off x="2573934" y="2419037"/>
            <a:ext cx="2767391" cy="3745463"/>
          </a:xfrm>
          <a:prstGeom prst="chevron">
            <a:avLst/>
          </a:prstGeom>
          <a:pattFill prst="ltDnDiag">
            <a:fgClr>
              <a:schemeClr val="bg1">
                <a:lumMod val="95000"/>
              </a:schemeClr>
            </a:fgClr>
            <a:bgClr>
              <a:schemeClr val="bg1"/>
            </a:bgClr>
          </a:pattFill>
          <a:ln>
            <a:noFill/>
          </a:ln>
          <a:effectLst>
            <a:outerShdw blurRad="7112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a:solidFill>
                <a:schemeClr val="tx1"/>
              </a:solidFill>
            </a:endParaRPr>
          </a:p>
        </p:txBody>
      </p:sp>
      <p:sp>
        <p:nvSpPr>
          <p:cNvPr id="13" name="TextBox 12">
            <a:extLst>
              <a:ext uri="{FF2B5EF4-FFF2-40B4-BE49-F238E27FC236}">
                <a16:creationId xmlns:a16="http://schemas.microsoft.com/office/drawing/2014/main" id="{7C31988F-16C0-49C5-9BBC-9DAEDA19660E}"/>
              </a:ext>
            </a:extLst>
          </p:cNvPr>
          <p:cNvSpPr txBox="1"/>
          <p:nvPr/>
        </p:nvSpPr>
        <p:spPr>
          <a:xfrm>
            <a:off x="3201621" y="1085868"/>
            <a:ext cx="6123319" cy="923314"/>
          </a:xfrm>
          <a:prstGeom prst="rect">
            <a:avLst/>
          </a:prstGeom>
          <a:solidFill>
            <a:schemeClr val="accent2"/>
          </a:solidFill>
        </p:spPr>
        <p:txBody>
          <a:bodyPr wrap="square" lIns="91424" tIns="45712" rIns="91424" bIns="45712" rtlCol="0" anchor="ctr">
            <a:spAutoFit/>
          </a:bodyPr>
          <a:lstStyle/>
          <a:p>
            <a:endParaRPr lang="ru-RU" b="1" spc="400" dirty="0">
              <a:solidFill>
                <a:schemeClr val="bg1"/>
              </a:solidFill>
              <a:latin typeface="Century Gothic" panose="020B0502020202020204" pitchFamily="34" charset="0"/>
              <a:ea typeface="Verdana" panose="020B0604030504040204" pitchFamily="34" charset="0"/>
            </a:endParaRPr>
          </a:p>
          <a:p>
            <a:pPr algn="ctr"/>
            <a:r>
              <a:rPr lang="ru-RU" b="1" spc="400" dirty="0">
                <a:solidFill>
                  <a:schemeClr val="bg1"/>
                </a:solidFill>
                <a:latin typeface="Century Gothic" panose="020B0502020202020204" pitchFamily="34" charset="0"/>
                <a:ea typeface="Verdana" panose="020B0604030504040204" pitchFamily="34" charset="0"/>
              </a:rPr>
              <a:t>ПРЕДМЕТНЫЕ: Биология (пример)</a:t>
            </a:r>
          </a:p>
          <a:p>
            <a:endParaRPr lang="ru-RU" spc="400" dirty="0">
              <a:solidFill>
                <a:schemeClr val="bg1"/>
              </a:solidFill>
              <a:latin typeface="Century Gothic" panose="020B0502020202020204" pitchFamily="34" charset="0"/>
              <a:ea typeface="Verdana" panose="020B0604030504040204" pitchFamily="34" charset="0"/>
            </a:endParaRPr>
          </a:p>
        </p:txBody>
      </p:sp>
      <p:sp>
        <p:nvSpPr>
          <p:cNvPr id="14" name="Прямоугольник 13"/>
          <p:cNvSpPr/>
          <p:nvPr/>
        </p:nvSpPr>
        <p:spPr>
          <a:xfrm>
            <a:off x="793449" y="1935439"/>
            <a:ext cx="5005076" cy="4678200"/>
          </a:xfrm>
          <a:prstGeom prst="rect">
            <a:avLst/>
          </a:prstGeom>
        </p:spPr>
        <p:txBody>
          <a:bodyPr wrap="square" lIns="121917" tIns="60958" rIns="121917" bIns="60958">
            <a:spAutoFit/>
          </a:bodyPr>
          <a:lstStyle/>
          <a:p>
            <a:pPr lvl="0"/>
            <a:r>
              <a:rPr lang="ru-RU" sz="2400" b="1" dirty="0"/>
              <a:t>Действующий ФГОС:</a:t>
            </a:r>
            <a:endParaRPr lang="en-US" sz="2400" b="1" dirty="0"/>
          </a:p>
          <a:p>
            <a:pPr lvl="0"/>
            <a:endParaRPr lang="ru-RU" sz="3200" b="1" dirty="0"/>
          </a:p>
          <a:p>
            <a:pPr lvl="0"/>
            <a:r>
              <a:rPr lang="ru-RU" sz="1600" b="1" dirty="0"/>
              <a:t>1) формирование системы научных знаний ….;</a:t>
            </a:r>
          </a:p>
          <a:p>
            <a:pPr lvl="0"/>
            <a:r>
              <a:rPr lang="ru-RU" sz="1600" b="1" dirty="0"/>
              <a:t>2) формирование первоначальных систематизированных представлений о ….;</a:t>
            </a:r>
          </a:p>
          <a:p>
            <a:pPr lvl="0"/>
            <a:r>
              <a:rPr lang="ru-RU" sz="1600" b="1" dirty="0"/>
              <a:t>3) приобретение опыта использования методов биологической науки и проведения несложных биологических экспериментов …;</a:t>
            </a:r>
          </a:p>
          <a:p>
            <a:pPr lvl="0"/>
            <a:r>
              <a:rPr lang="ru-RU" sz="1600" b="1" dirty="0"/>
              <a:t>4) формирование основ экологической грамотности: способности оценивать последствия деятельности человека в природе, ….;</a:t>
            </a:r>
          </a:p>
          <a:p>
            <a:pPr lvl="0"/>
            <a:r>
              <a:rPr lang="ru-RU" sz="1600" b="1" dirty="0"/>
              <a:t>5) формирование представлений о значении биологических наук ….;</a:t>
            </a:r>
          </a:p>
          <a:p>
            <a:pPr lvl="0"/>
            <a:r>
              <a:rPr lang="ru-RU" sz="1600" b="1" dirty="0"/>
              <a:t>6) освоение приемов оказания первой помощи, рациональной организации труда и отдыха, выращивания и размножения культурных растений и домашних животных, ухода за ними.</a:t>
            </a:r>
          </a:p>
        </p:txBody>
      </p:sp>
      <p:sp>
        <p:nvSpPr>
          <p:cNvPr id="19" name="Овал 18"/>
          <p:cNvSpPr/>
          <p:nvPr/>
        </p:nvSpPr>
        <p:spPr>
          <a:xfrm>
            <a:off x="7208771" y="5767777"/>
            <a:ext cx="522515" cy="52251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21" name="Овал 20"/>
          <p:cNvSpPr/>
          <p:nvPr/>
        </p:nvSpPr>
        <p:spPr>
          <a:xfrm>
            <a:off x="7561357" y="5767777"/>
            <a:ext cx="522515" cy="52251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15" name="Прямоугольник 14"/>
          <p:cNvSpPr/>
          <p:nvPr/>
        </p:nvSpPr>
        <p:spPr>
          <a:xfrm>
            <a:off x="6050101" y="1946061"/>
            <a:ext cx="5754848" cy="4862866"/>
          </a:xfrm>
          <a:prstGeom prst="rect">
            <a:avLst/>
          </a:prstGeom>
        </p:spPr>
        <p:txBody>
          <a:bodyPr wrap="square" lIns="121917" tIns="60958" rIns="121917" bIns="60958">
            <a:spAutoFit/>
          </a:bodyPr>
          <a:lstStyle/>
          <a:p>
            <a:pPr lvl="0"/>
            <a:r>
              <a:rPr lang="ru-RU" sz="2400" b="1" dirty="0" smtClean="0"/>
              <a:t>обновленный </a:t>
            </a:r>
            <a:r>
              <a:rPr lang="ru-RU" sz="2400" b="1" dirty="0"/>
              <a:t>ФГОС</a:t>
            </a:r>
          </a:p>
          <a:p>
            <a:pPr lvl="0"/>
            <a:endParaRPr lang="en-US" b="1" dirty="0"/>
          </a:p>
          <a:p>
            <a:pPr lvl="0"/>
            <a:r>
              <a:rPr lang="ru-RU" sz="1600" b="1" dirty="0"/>
              <a:t>- характеризовать биологию как науку о живой природе; называть признаки живого, сравнивать живое и неживое;</a:t>
            </a:r>
          </a:p>
          <a:p>
            <a:pPr lvl="0"/>
            <a:r>
              <a:rPr lang="ru-RU" sz="1600" b="1" dirty="0"/>
              <a:t>- перечислять источники биологических знаний; характеризовать значение биологических знаний для современного человека</a:t>
            </a:r>
          </a:p>
          <a:p>
            <a:pPr lvl="0"/>
            <a:r>
              <a:rPr lang="ru-RU" sz="1600" b="1" dirty="0"/>
              <a:t>- применять биологические термины и понятия (в том числе: живые тела, биология, экология, цитология, анатомия, физиология,  биологическая систематика, клетка, ткань, орган, система органов, организм, движение, питание, фотосинтез, дыхание, выделение, раздражимость, рост, размножение, развитие, среда обитания, природное сообщество) в соответствии с поставленной задачей и в контексте;</a:t>
            </a:r>
          </a:p>
          <a:p>
            <a:pPr lvl="0"/>
            <a:r>
              <a:rPr lang="ru-RU" sz="1600" b="1" dirty="0"/>
              <a:t>И т.д., всего </a:t>
            </a:r>
            <a:r>
              <a:rPr lang="ru-RU" sz="2400" b="1" dirty="0">
                <a:solidFill>
                  <a:srgbClr val="00B0F0"/>
                </a:solidFill>
              </a:rPr>
              <a:t>15-20 </a:t>
            </a:r>
            <a:r>
              <a:rPr lang="ru-RU" sz="1600" b="1" dirty="0"/>
              <a:t>конкретизированных формулировок привязанных к части (году) изучения предмета</a:t>
            </a:r>
          </a:p>
          <a:p>
            <a:pPr lvl="0"/>
            <a:endParaRPr lang="ru-RU" b="1" u="sng" dirty="0"/>
          </a:p>
        </p:txBody>
      </p:sp>
    </p:spTree>
    <p:extLst>
      <p:ext uri="{BB962C8B-B14F-4D97-AF65-F5344CB8AC3E}">
        <p14:creationId xmlns:p14="http://schemas.microsoft.com/office/powerpoint/2010/main" val="35384808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1288</TotalTime>
  <Words>1693</Words>
  <Application>Microsoft Office PowerPoint</Application>
  <PresentationFormat>Широкоэкранный</PresentationFormat>
  <Paragraphs>102</Paragraphs>
  <Slides>18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Arial</vt:lpstr>
      <vt:lpstr>Calibri</vt:lpstr>
      <vt:lpstr>Century Gothic</vt:lpstr>
      <vt:lpstr>Garamond</vt:lpstr>
      <vt:lpstr>Gill Sans</vt:lpstr>
      <vt:lpstr>Tahoma</vt:lpstr>
      <vt:lpstr>Times New Roman</vt:lpstr>
      <vt:lpstr>Trebuchet MS</vt:lpstr>
      <vt:lpstr>Verdana</vt:lpstr>
      <vt:lpstr>Натуральные материалы</vt:lpstr>
      <vt:lpstr>ФГОС: сегодня, завтра. Обновление содержания начального и общего образования</vt:lpstr>
      <vt:lpstr>Навыки будущего</vt:lpstr>
      <vt:lpstr>ФГОС НОО и ФГОС ООО 3 поколения  с 1 сентября 2022 года</vt:lpstr>
      <vt:lpstr>Цели обновления Федеральных государственных образовательных стандартов (ФГОС)</vt:lpstr>
      <vt:lpstr>Презентация PowerPoint</vt:lpstr>
      <vt:lpstr>Требования к образовательным результатам</vt:lpstr>
      <vt:lpstr>Изменение требований к рабочим программам по предметам, курсам, учебным модулям</vt:lpstr>
      <vt:lpstr>Конкретные требования к предметным результатам </vt:lpstr>
      <vt:lpstr>Презентация PowerPoint</vt:lpstr>
      <vt:lpstr>Тематические модули по учебным предметам</vt:lpstr>
      <vt:lpstr>Новая программа воспитания</vt:lpstr>
      <vt:lpstr>Самостоятельное решение родителей об изучении второго иностранного языка и ужесточение требований к изучению основного иностранного языка    </vt:lpstr>
      <vt:lpstr>Изменилось количество обязательных часов по уровням образования</vt:lpstr>
      <vt:lpstr>Введение ОДНКНР в учебный план</vt:lpstr>
      <vt:lpstr>Индивидуализация образования</vt:lpstr>
      <vt:lpstr>Конструктор рабочих программ сайт</vt:lpstr>
      <vt:lpstr>Задачи на новый учебный год</vt:lpstr>
      <vt:lpstr>Задачи на новый  учебный год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Обновление содержания общего образования</dc:title>
  <dc:creator>Admin</dc:creator>
  <cp:lastModifiedBy>FIKLISTOVA</cp:lastModifiedBy>
  <cp:revision>88</cp:revision>
  <cp:lastPrinted>2021-08-29T15:34:31Z</cp:lastPrinted>
  <dcterms:created xsi:type="dcterms:W3CDTF">2021-08-23T05:56:55Z</dcterms:created>
  <dcterms:modified xsi:type="dcterms:W3CDTF">2022-05-05T06:34:13Z</dcterms:modified>
</cp:coreProperties>
</file>